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34"/>
  </p:notesMasterIdLst>
  <p:sldIdLst>
    <p:sldId id="256" r:id="rId5"/>
    <p:sldId id="257" r:id="rId6"/>
    <p:sldId id="276" r:id="rId7"/>
    <p:sldId id="273" r:id="rId8"/>
    <p:sldId id="277" r:id="rId9"/>
    <p:sldId id="266" r:id="rId10"/>
    <p:sldId id="278" r:id="rId11"/>
    <p:sldId id="281" r:id="rId12"/>
    <p:sldId id="280" r:id="rId13"/>
    <p:sldId id="279" r:id="rId14"/>
    <p:sldId id="282" r:id="rId15"/>
    <p:sldId id="289" r:id="rId16"/>
    <p:sldId id="283" r:id="rId17"/>
    <p:sldId id="284" r:id="rId18"/>
    <p:sldId id="287" r:id="rId19"/>
    <p:sldId id="285" r:id="rId20"/>
    <p:sldId id="291" r:id="rId21"/>
    <p:sldId id="294" r:id="rId22"/>
    <p:sldId id="295" r:id="rId23"/>
    <p:sldId id="267" r:id="rId24"/>
    <p:sldId id="296" r:id="rId25"/>
    <p:sldId id="271" r:id="rId26"/>
    <p:sldId id="297" r:id="rId27"/>
    <p:sldId id="298" r:id="rId28"/>
    <p:sldId id="299" r:id="rId29"/>
    <p:sldId id="300" r:id="rId30"/>
    <p:sldId id="274" r:id="rId31"/>
    <p:sldId id="260" r:id="rId32"/>
    <p:sldId id="26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1DB753-C6A1-59AA-215A-1DC143CB4623}" name="Sara Hoffman" initials="SH" userId="S::sarah@bitfocus.com::2c788218-24c6-4303-b350-ec2575aa22c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gan Zielinski" initials="MZ" lastIdx="3" clrIdx="0">
    <p:extLst>
      <p:ext uri="{19B8F6BF-5375-455C-9EA6-DF929625EA0E}">
        <p15:presenceInfo xmlns:p15="http://schemas.microsoft.com/office/powerpoint/2012/main" userId="IE0gNGL0t6yGq3V8EIU94661WdLydsZC0RHyEAWFUko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B2DF3-33D3-415D-B0B0-A54B9B908893}" v="22" dt="2022-03-17T16:38:24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143" autoAdjust="0"/>
    <p:restoredTop sz="96327" autoAdjust="0"/>
  </p:normalViewPr>
  <p:slideViewPr>
    <p:cSldViewPr snapToGrid="0" showGuides="1">
      <p:cViewPr varScale="1">
        <p:scale>
          <a:sx n="34" d="100"/>
          <a:sy n="34" d="100"/>
        </p:scale>
        <p:origin x="216" y="2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gan Zielinski" userId="IE0gNGL0t6yGq3V8EIU94661WdLydsZC0RHyEAWFUko=" providerId="None" clId="Web-{5B8B2DF3-33D3-415D-B0B0-A54B9B908893}"/>
    <pc:docChg chg="modSld">
      <pc:chgData name="Maegan Zielinski" userId="IE0gNGL0t6yGq3V8EIU94661WdLydsZC0RHyEAWFUko=" providerId="None" clId="Web-{5B8B2DF3-33D3-415D-B0B0-A54B9B908893}" dt="2022-03-17T16:38:24.451" v="13" actId="20577"/>
      <pc:docMkLst>
        <pc:docMk/>
      </pc:docMkLst>
      <pc:sldChg chg="addCm modCm">
        <pc:chgData name="Maegan Zielinski" userId="IE0gNGL0t6yGq3V8EIU94661WdLydsZC0RHyEAWFUko=" providerId="None" clId="Web-{5B8B2DF3-33D3-415D-B0B0-A54B9B908893}" dt="2022-03-17T16:27:22.418" v="10"/>
        <pc:sldMkLst>
          <pc:docMk/>
          <pc:sldMk cId="1173985025" sldId="267"/>
        </pc:sldMkLst>
      </pc:sldChg>
      <pc:sldChg chg="modSp">
        <pc:chgData name="Maegan Zielinski" userId="IE0gNGL0t6yGq3V8EIU94661WdLydsZC0RHyEAWFUko=" providerId="None" clId="Web-{5B8B2DF3-33D3-415D-B0B0-A54B9B908893}" dt="2022-03-17T16:38:24.451" v="13" actId="20577"/>
        <pc:sldMkLst>
          <pc:docMk/>
          <pc:sldMk cId="2117819" sldId="274"/>
        </pc:sldMkLst>
        <pc:spChg chg="mod">
          <ac:chgData name="Maegan Zielinski" userId="IE0gNGL0t6yGq3V8EIU94661WdLydsZC0RHyEAWFUko=" providerId="None" clId="Web-{5B8B2DF3-33D3-415D-B0B0-A54B9B908893}" dt="2022-03-17T16:38:24.451" v="13" actId="20577"/>
          <ac:spMkLst>
            <pc:docMk/>
            <pc:sldMk cId="2117819" sldId="274"/>
            <ac:spMk id="3" creationId="{F210F1C6-68F4-48F7-97E9-343EE7513674}"/>
          </ac:spMkLst>
        </pc:spChg>
      </pc:sldChg>
      <pc:sldChg chg="modSp">
        <pc:chgData name="Maegan Zielinski" userId="IE0gNGL0t6yGq3V8EIU94661WdLydsZC0RHyEAWFUko=" providerId="None" clId="Web-{5B8B2DF3-33D3-415D-B0B0-A54B9B908893}" dt="2022-03-17T16:00:49.704" v="6" actId="20577"/>
        <pc:sldMkLst>
          <pc:docMk/>
          <pc:sldMk cId="352714930" sldId="282"/>
        </pc:sldMkLst>
        <pc:spChg chg="mod">
          <ac:chgData name="Maegan Zielinski" userId="IE0gNGL0t6yGq3V8EIU94661WdLydsZC0RHyEAWFUko=" providerId="None" clId="Web-{5B8B2DF3-33D3-415D-B0B0-A54B9B908893}" dt="2022-03-17T16:00:49.704" v="6" actId="20577"/>
          <ac:spMkLst>
            <pc:docMk/>
            <pc:sldMk cId="352714930" sldId="282"/>
            <ac:spMk id="9" creationId="{6535B246-5352-3543-AAAA-EEADC935C0A5}"/>
          </ac:spMkLst>
        </pc:spChg>
      </pc:sldChg>
      <pc:sldChg chg="addCm">
        <pc:chgData name="Maegan Zielinski" userId="IE0gNGL0t6yGq3V8EIU94661WdLydsZC0RHyEAWFUko=" providerId="None" clId="Web-{5B8B2DF3-33D3-415D-B0B0-A54B9B908893}" dt="2022-03-17T16:02:41.176" v="7"/>
        <pc:sldMkLst>
          <pc:docMk/>
          <pc:sldMk cId="2945038499" sldId="289"/>
        </pc:sldMkLst>
      </pc:sldChg>
      <pc:sldChg chg="addCm">
        <pc:chgData name="Maegan Zielinski" userId="IE0gNGL0t6yGq3V8EIU94661WdLydsZC0RHyEAWFUko=" providerId="None" clId="Web-{5B8B2DF3-33D3-415D-B0B0-A54B9B908893}" dt="2022-03-17T16:13:57.647" v="8"/>
        <pc:sldMkLst>
          <pc:docMk/>
          <pc:sldMk cId="2420523664" sldId="291"/>
        </pc:sldMkLst>
      </pc:sldChg>
      <pc:sldChg chg="modSp">
        <pc:chgData name="Maegan Zielinski" userId="IE0gNGL0t6yGq3V8EIU94661WdLydsZC0RHyEAWFUko=" providerId="None" clId="Web-{5B8B2DF3-33D3-415D-B0B0-A54B9B908893}" dt="2022-03-17T16:34:20.179" v="11" actId="20577"/>
        <pc:sldMkLst>
          <pc:docMk/>
          <pc:sldMk cId="1598678309" sldId="298"/>
        </pc:sldMkLst>
        <pc:spChg chg="mod">
          <ac:chgData name="Maegan Zielinski" userId="IE0gNGL0t6yGq3V8EIU94661WdLydsZC0RHyEAWFUko=" providerId="None" clId="Web-{5B8B2DF3-33D3-415D-B0B0-A54B9B908893}" dt="2022-03-17T16:34:20.179" v="11" actId="20577"/>
          <ac:spMkLst>
            <pc:docMk/>
            <pc:sldMk cId="1598678309" sldId="298"/>
            <ac:spMk id="3" creationId="{69D96484-98FC-7741-B624-20BF84CC2D0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CF092-F31C-4791-960C-DDC9B42F70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79396-9C29-4486-95F4-C0BD6DD05057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Agency Management</a:t>
          </a:r>
        </a:p>
      </dgm:t>
    </dgm:pt>
    <dgm:pt modelId="{92D0E053-F125-420B-B01B-E21A2AE1BBD0}" type="parTrans" cxnId="{F97F376A-6304-4BDF-95B5-455C64E7C7F5}">
      <dgm:prSet/>
      <dgm:spPr/>
      <dgm:t>
        <a:bodyPr/>
        <a:lstStyle/>
        <a:p>
          <a:endParaRPr lang="en-US"/>
        </a:p>
      </dgm:t>
    </dgm:pt>
    <dgm:pt modelId="{E47C9957-DFFD-4235-8BBB-5AAC8F7E6872}" type="sibTrans" cxnId="{F97F376A-6304-4BDF-95B5-455C64E7C7F5}">
      <dgm:prSet/>
      <dgm:spPr/>
      <dgm:t>
        <a:bodyPr/>
        <a:lstStyle/>
        <a:p>
          <a:endParaRPr lang="en-US"/>
        </a:p>
      </dgm:t>
    </dgm:pt>
    <dgm:pt modelId="{99604361-7056-4127-A831-3537BABA6156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Agency Specific</a:t>
          </a:r>
        </a:p>
      </dgm:t>
    </dgm:pt>
    <dgm:pt modelId="{ACC4BB5D-060E-498D-976D-6C3EF6D2D059}" type="parTrans" cxnId="{C579B15D-0FF1-4D13-8D68-0DD635B9843D}">
      <dgm:prSet/>
      <dgm:spPr/>
      <dgm:t>
        <a:bodyPr/>
        <a:lstStyle/>
        <a:p>
          <a:endParaRPr lang="en-US"/>
        </a:p>
      </dgm:t>
    </dgm:pt>
    <dgm:pt modelId="{29A01065-F8E2-4021-BE79-AC0F1D7FFB3B}" type="sibTrans" cxnId="{C579B15D-0FF1-4D13-8D68-0DD635B9843D}">
      <dgm:prSet/>
      <dgm:spPr/>
      <dgm:t>
        <a:bodyPr/>
        <a:lstStyle/>
        <a:p>
          <a:endParaRPr lang="en-US"/>
        </a:p>
      </dgm:t>
    </dgm:pt>
    <dgm:pt modelId="{9E50C718-F9D2-468A-BEED-10F3EC446BA3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Assessment Based Reports</a:t>
          </a:r>
        </a:p>
      </dgm:t>
    </dgm:pt>
    <dgm:pt modelId="{2D2235DA-960C-4C7B-8ADA-21299AE98BE6}" type="parTrans" cxnId="{BB934397-2EFD-4E6C-80E3-813553F5F662}">
      <dgm:prSet/>
      <dgm:spPr/>
      <dgm:t>
        <a:bodyPr/>
        <a:lstStyle/>
        <a:p>
          <a:endParaRPr lang="en-US"/>
        </a:p>
      </dgm:t>
    </dgm:pt>
    <dgm:pt modelId="{AC054E79-EA8B-4FB7-961C-3DCA2A1305A5}" type="sibTrans" cxnId="{BB934397-2EFD-4E6C-80E3-813553F5F662}">
      <dgm:prSet/>
      <dgm:spPr/>
      <dgm:t>
        <a:bodyPr/>
        <a:lstStyle/>
        <a:p>
          <a:endParaRPr lang="en-US"/>
        </a:p>
      </dgm:t>
    </dgm:pt>
    <dgm:pt modelId="{F46F3D9C-CFAA-40F5-808D-FDCCB439C33D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Community and Referrals</a:t>
          </a:r>
        </a:p>
      </dgm:t>
    </dgm:pt>
    <dgm:pt modelId="{83097165-60DA-44E4-8667-B61486777F89}" type="parTrans" cxnId="{75A721E0-DD32-4AFE-A9E6-F53E3171BEC4}">
      <dgm:prSet/>
      <dgm:spPr/>
      <dgm:t>
        <a:bodyPr/>
        <a:lstStyle/>
        <a:p>
          <a:endParaRPr lang="en-US"/>
        </a:p>
      </dgm:t>
    </dgm:pt>
    <dgm:pt modelId="{A0EB9FE2-1A29-4934-9267-82526A7FBDCF}" type="sibTrans" cxnId="{75A721E0-DD32-4AFE-A9E6-F53E3171BEC4}">
      <dgm:prSet/>
      <dgm:spPr/>
      <dgm:t>
        <a:bodyPr/>
        <a:lstStyle/>
        <a:p>
          <a:endParaRPr lang="en-US"/>
        </a:p>
      </dgm:t>
    </dgm:pt>
    <dgm:pt modelId="{E0CC2F77-CD3E-43FD-BBAB-47EAD5602EAD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Data Quality Reports</a:t>
          </a:r>
        </a:p>
      </dgm:t>
    </dgm:pt>
    <dgm:pt modelId="{4E948AEC-7CBA-44F4-B6F5-A310060BF406}" type="parTrans" cxnId="{EDF63AE5-060C-4588-8BBD-3AE18E42CA6C}">
      <dgm:prSet/>
      <dgm:spPr/>
      <dgm:t>
        <a:bodyPr/>
        <a:lstStyle/>
        <a:p>
          <a:endParaRPr lang="en-US"/>
        </a:p>
      </dgm:t>
    </dgm:pt>
    <dgm:pt modelId="{E9CBD98B-26B4-4C5A-8161-ABB3334C6B85}" type="sibTrans" cxnId="{EDF63AE5-060C-4588-8BBD-3AE18E42CA6C}">
      <dgm:prSet/>
      <dgm:spPr/>
      <dgm:t>
        <a:bodyPr/>
        <a:lstStyle/>
        <a:p>
          <a:endParaRPr lang="en-US"/>
        </a:p>
      </dgm:t>
    </dgm:pt>
    <dgm:pt modelId="{28F05DD3-B067-400A-8F9E-E4ADA9B2DFFD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Housing</a:t>
          </a:r>
        </a:p>
      </dgm:t>
    </dgm:pt>
    <dgm:pt modelId="{34EE0C19-F8C9-4EEC-82A7-B8D372A0A32F}" type="parTrans" cxnId="{D5382D9F-42F0-42F3-9BB1-8C12A92B0FA7}">
      <dgm:prSet/>
      <dgm:spPr/>
      <dgm:t>
        <a:bodyPr/>
        <a:lstStyle/>
        <a:p>
          <a:endParaRPr lang="en-US"/>
        </a:p>
      </dgm:t>
    </dgm:pt>
    <dgm:pt modelId="{4480503C-6D00-4264-8C5C-62BF0C84B4D2}" type="sibTrans" cxnId="{D5382D9F-42F0-42F3-9BB1-8C12A92B0FA7}">
      <dgm:prSet/>
      <dgm:spPr/>
      <dgm:t>
        <a:bodyPr/>
        <a:lstStyle/>
        <a:p>
          <a:endParaRPr lang="en-US"/>
        </a:p>
      </dgm:t>
    </dgm:pt>
    <dgm:pt modelId="{D21321AD-CC6A-46AF-8D4B-2049DAF68DA6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HUD Reports</a:t>
          </a:r>
        </a:p>
      </dgm:t>
    </dgm:pt>
    <dgm:pt modelId="{AD3FA4BB-E1DE-43F0-BC79-194DC0899E49}" type="parTrans" cxnId="{B6939DB2-8175-45E9-AB15-9420E77950E1}">
      <dgm:prSet/>
      <dgm:spPr/>
      <dgm:t>
        <a:bodyPr/>
        <a:lstStyle/>
        <a:p>
          <a:endParaRPr lang="en-US"/>
        </a:p>
      </dgm:t>
    </dgm:pt>
    <dgm:pt modelId="{491CE6EF-6E45-4115-B084-484C938C5882}" type="sibTrans" cxnId="{B6939DB2-8175-45E9-AB15-9420E77950E1}">
      <dgm:prSet/>
      <dgm:spPr/>
      <dgm:t>
        <a:bodyPr/>
        <a:lstStyle/>
        <a:p>
          <a:endParaRPr lang="en-US"/>
        </a:p>
      </dgm:t>
    </dgm:pt>
    <dgm:pt modelId="{09056078-DA46-4300-A015-9E5B8A487D0C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Program Based Reports</a:t>
          </a:r>
        </a:p>
      </dgm:t>
    </dgm:pt>
    <dgm:pt modelId="{03F9E7EF-AAE7-4C1F-BBAB-3FAFD7525B72}" type="parTrans" cxnId="{EF71FD25-3F90-4133-BD68-143B5EEECAAD}">
      <dgm:prSet/>
      <dgm:spPr/>
      <dgm:t>
        <a:bodyPr/>
        <a:lstStyle/>
        <a:p>
          <a:endParaRPr lang="en-US"/>
        </a:p>
      </dgm:t>
    </dgm:pt>
    <dgm:pt modelId="{F58526BF-A181-49C5-813B-F00E91666D37}" type="sibTrans" cxnId="{EF71FD25-3F90-4133-BD68-143B5EEECAAD}">
      <dgm:prSet/>
      <dgm:spPr/>
      <dgm:t>
        <a:bodyPr/>
        <a:lstStyle/>
        <a:p>
          <a:endParaRPr lang="en-US"/>
        </a:p>
      </dgm:t>
    </dgm:pt>
    <dgm:pt modelId="{4BB9DEC9-8A6E-415D-B635-85950DD5AA46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Service Based Reports</a:t>
          </a:r>
        </a:p>
      </dgm:t>
    </dgm:pt>
    <dgm:pt modelId="{49B0FFE6-74A6-4F25-9677-959C525AE1EC}" type="parTrans" cxnId="{137E80CF-AC66-4913-B6C7-CCE891DC7B3A}">
      <dgm:prSet/>
      <dgm:spPr/>
      <dgm:t>
        <a:bodyPr/>
        <a:lstStyle/>
        <a:p>
          <a:endParaRPr lang="en-US"/>
        </a:p>
      </dgm:t>
    </dgm:pt>
    <dgm:pt modelId="{311F4DEE-1993-49D2-AC50-0F4BB5095947}" type="sibTrans" cxnId="{137E80CF-AC66-4913-B6C7-CCE891DC7B3A}">
      <dgm:prSet/>
      <dgm:spPr/>
      <dgm:t>
        <a:bodyPr/>
        <a:lstStyle/>
        <a:p>
          <a:endParaRPr lang="en-US"/>
        </a:p>
      </dgm:t>
    </dgm:pt>
    <dgm:pt modelId="{781D7565-3BFA-4B07-80A4-CFDF8A645032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Administrator Reports</a:t>
          </a:r>
        </a:p>
      </dgm:t>
    </dgm:pt>
    <dgm:pt modelId="{1B13E04A-5C87-44C7-82C1-49A2AA574D9C}" type="sibTrans" cxnId="{91D65DEB-AEBC-40A8-B115-C336D9B4B418}">
      <dgm:prSet/>
      <dgm:spPr/>
      <dgm:t>
        <a:bodyPr/>
        <a:lstStyle/>
        <a:p>
          <a:endParaRPr lang="en-US"/>
        </a:p>
      </dgm:t>
    </dgm:pt>
    <dgm:pt modelId="{BD7CCFE8-148E-46B7-9084-791D5DD0419C}" type="parTrans" cxnId="{91D65DEB-AEBC-40A8-B115-C336D9B4B418}">
      <dgm:prSet/>
      <dgm:spPr/>
      <dgm:t>
        <a:bodyPr/>
        <a:lstStyle/>
        <a:p>
          <a:endParaRPr lang="en-US"/>
        </a:p>
      </dgm:t>
    </dgm:pt>
    <dgm:pt modelId="{9EE3F4F3-41AD-CC43-AFC4-A892CE5899AD}" type="pres">
      <dgm:prSet presAssocID="{4E0CF092-F31C-4791-960C-DDC9B42F7057}" presName="diagram" presStyleCnt="0">
        <dgm:presLayoutVars>
          <dgm:dir/>
          <dgm:resizeHandles val="exact"/>
        </dgm:presLayoutVars>
      </dgm:prSet>
      <dgm:spPr/>
    </dgm:pt>
    <dgm:pt modelId="{5CE94652-ECDF-2648-80F0-6D81DDF4DD11}" type="pres">
      <dgm:prSet presAssocID="{781D7565-3BFA-4B07-80A4-CFDF8A645032}" presName="node" presStyleLbl="node1" presStyleIdx="0" presStyleCnt="10">
        <dgm:presLayoutVars>
          <dgm:bulletEnabled val="1"/>
        </dgm:presLayoutVars>
      </dgm:prSet>
      <dgm:spPr/>
    </dgm:pt>
    <dgm:pt modelId="{CAE5C5C9-6BA0-5448-BC1A-DD0FBFEBB8F9}" type="pres">
      <dgm:prSet presAssocID="{1B13E04A-5C87-44C7-82C1-49A2AA574D9C}" presName="sibTrans" presStyleCnt="0"/>
      <dgm:spPr/>
    </dgm:pt>
    <dgm:pt modelId="{5DE76907-A13B-B243-91E4-8B44CD252675}" type="pres">
      <dgm:prSet presAssocID="{23A79396-9C29-4486-95F4-C0BD6DD05057}" presName="node" presStyleLbl="node1" presStyleIdx="1" presStyleCnt="10">
        <dgm:presLayoutVars>
          <dgm:bulletEnabled val="1"/>
        </dgm:presLayoutVars>
      </dgm:prSet>
      <dgm:spPr/>
    </dgm:pt>
    <dgm:pt modelId="{D05F8264-0838-B84D-BCD8-558FB453DEA4}" type="pres">
      <dgm:prSet presAssocID="{E47C9957-DFFD-4235-8BBB-5AAC8F7E6872}" presName="sibTrans" presStyleCnt="0"/>
      <dgm:spPr/>
    </dgm:pt>
    <dgm:pt modelId="{87D7C5FD-DF15-F34E-8290-231B3B5A997B}" type="pres">
      <dgm:prSet presAssocID="{99604361-7056-4127-A831-3537BABA6156}" presName="node" presStyleLbl="node1" presStyleIdx="2" presStyleCnt="10">
        <dgm:presLayoutVars>
          <dgm:bulletEnabled val="1"/>
        </dgm:presLayoutVars>
      </dgm:prSet>
      <dgm:spPr/>
    </dgm:pt>
    <dgm:pt modelId="{374D7C4D-D89C-3446-B489-4266B3FFA647}" type="pres">
      <dgm:prSet presAssocID="{29A01065-F8E2-4021-BE79-AC0F1D7FFB3B}" presName="sibTrans" presStyleCnt="0"/>
      <dgm:spPr/>
    </dgm:pt>
    <dgm:pt modelId="{A38E38EB-5E52-8A4E-BFD0-BBDE54C312E9}" type="pres">
      <dgm:prSet presAssocID="{9E50C718-F9D2-468A-BEED-10F3EC446BA3}" presName="node" presStyleLbl="node1" presStyleIdx="3" presStyleCnt="10">
        <dgm:presLayoutVars>
          <dgm:bulletEnabled val="1"/>
        </dgm:presLayoutVars>
      </dgm:prSet>
      <dgm:spPr/>
    </dgm:pt>
    <dgm:pt modelId="{DC3ACAF5-97D7-E140-A219-72971D7F0DFF}" type="pres">
      <dgm:prSet presAssocID="{AC054E79-EA8B-4FB7-961C-3DCA2A1305A5}" presName="sibTrans" presStyleCnt="0"/>
      <dgm:spPr/>
    </dgm:pt>
    <dgm:pt modelId="{D24DE55A-8CB0-064E-91F9-43FAC40BF767}" type="pres">
      <dgm:prSet presAssocID="{F46F3D9C-CFAA-40F5-808D-FDCCB439C33D}" presName="node" presStyleLbl="node1" presStyleIdx="4" presStyleCnt="10">
        <dgm:presLayoutVars>
          <dgm:bulletEnabled val="1"/>
        </dgm:presLayoutVars>
      </dgm:prSet>
      <dgm:spPr/>
    </dgm:pt>
    <dgm:pt modelId="{8FD43F9B-6762-FF48-84D4-0831D7CAA182}" type="pres">
      <dgm:prSet presAssocID="{A0EB9FE2-1A29-4934-9267-82526A7FBDCF}" presName="sibTrans" presStyleCnt="0"/>
      <dgm:spPr/>
    </dgm:pt>
    <dgm:pt modelId="{069D2B5C-50A8-5C4C-B764-240359F6CCF2}" type="pres">
      <dgm:prSet presAssocID="{E0CC2F77-CD3E-43FD-BBAB-47EAD5602EAD}" presName="node" presStyleLbl="node1" presStyleIdx="5" presStyleCnt="10">
        <dgm:presLayoutVars>
          <dgm:bulletEnabled val="1"/>
        </dgm:presLayoutVars>
      </dgm:prSet>
      <dgm:spPr/>
    </dgm:pt>
    <dgm:pt modelId="{10BF6492-F7D8-0240-AB64-D81B775A5127}" type="pres">
      <dgm:prSet presAssocID="{E9CBD98B-26B4-4C5A-8161-ABB3334C6B85}" presName="sibTrans" presStyleCnt="0"/>
      <dgm:spPr/>
    </dgm:pt>
    <dgm:pt modelId="{FBBE3731-268E-7845-A721-64269C8DA163}" type="pres">
      <dgm:prSet presAssocID="{28F05DD3-B067-400A-8F9E-E4ADA9B2DFFD}" presName="node" presStyleLbl="node1" presStyleIdx="6" presStyleCnt="10">
        <dgm:presLayoutVars>
          <dgm:bulletEnabled val="1"/>
        </dgm:presLayoutVars>
      </dgm:prSet>
      <dgm:spPr/>
    </dgm:pt>
    <dgm:pt modelId="{2E5A41B9-10AE-B441-9307-BA96414F1C59}" type="pres">
      <dgm:prSet presAssocID="{4480503C-6D00-4264-8C5C-62BF0C84B4D2}" presName="sibTrans" presStyleCnt="0"/>
      <dgm:spPr/>
    </dgm:pt>
    <dgm:pt modelId="{9F23C186-9950-7046-8B1C-7CBE5A331C69}" type="pres">
      <dgm:prSet presAssocID="{D21321AD-CC6A-46AF-8D4B-2049DAF68DA6}" presName="node" presStyleLbl="node1" presStyleIdx="7" presStyleCnt="10">
        <dgm:presLayoutVars>
          <dgm:bulletEnabled val="1"/>
        </dgm:presLayoutVars>
      </dgm:prSet>
      <dgm:spPr/>
    </dgm:pt>
    <dgm:pt modelId="{C18762E6-259D-4146-ACA2-FDB41065B9A5}" type="pres">
      <dgm:prSet presAssocID="{491CE6EF-6E45-4115-B084-484C938C5882}" presName="sibTrans" presStyleCnt="0"/>
      <dgm:spPr/>
    </dgm:pt>
    <dgm:pt modelId="{094067CF-6D8F-2B4A-97DE-42B8B59EBCC5}" type="pres">
      <dgm:prSet presAssocID="{09056078-DA46-4300-A015-9E5B8A487D0C}" presName="node" presStyleLbl="node1" presStyleIdx="8" presStyleCnt="10">
        <dgm:presLayoutVars>
          <dgm:bulletEnabled val="1"/>
        </dgm:presLayoutVars>
      </dgm:prSet>
      <dgm:spPr/>
    </dgm:pt>
    <dgm:pt modelId="{46755512-097F-9044-8BCF-1118C975ECF8}" type="pres">
      <dgm:prSet presAssocID="{F58526BF-A181-49C5-813B-F00E91666D37}" presName="sibTrans" presStyleCnt="0"/>
      <dgm:spPr/>
    </dgm:pt>
    <dgm:pt modelId="{730515AF-E873-7044-B7BC-86463A60C3F5}" type="pres">
      <dgm:prSet presAssocID="{4BB9DEC9-8A6E-415D-B635-85950DD5AA46}" presName="node" presStyleLbl="node1" presStyleIdx="9" presStyleCnt="10">
        <dgm:presLayoutVars>
          <dgm:bulletEnabled val="1"/>
        </dgm:presLayoutVars>
      </dgm:prSet>
      <dgm:spPr/>
    </dgm:pt>
  </dgm:ptLst>
  <dgm:cxnLst>
    <dgm:cxn modelId="{1DE2FC0C-0468-A840-9627-B96960752CCA}" type="presOf" srcId="{4E0CF092-F31C-4791-960C-DDC9B42F7057}" destId="{9EE3F4F3-41AD-CC43-AFC4-A892CE5899AD}" srcOrd="0" destOrd="0" presId="urn:microsoft.com/office/officeart/2005/8/layout/default"/>
    <dgm:cxn modelId="{20B8CB11-FF94-4E4B-AED9-4D3A87BB3098}" type="presOf" srcId="{E0CC2F77-CD3E-43FD-BBAB-47EAD5602EAD}" destId="{069D2B5C-50A8-5C4C-B764-240359F6CCF2}" srcOrd="0" destOrd="0" presId="urn:microsoft.com/office/officeart/2005/8/layout/default"/>
    <dgm:cxn modelId="{75169013-8DD6-3F47-8983-654B4177B90F}" type="presOf" srcId="{99604361-7056-4127-A831-3537BABA6156}" destId="{87D7C5FD-DF15-F34E-8290-231B3B5A997B}" srcOrd="0" destOrd="0" presId="urn:microsoft.com/office/officeart/2005/8/layout/default"/>
    <dgm:cxn modelId="{EF71FD25-3F90-4133-BD68-143B5EEECAAD}" srcId="{4E0CF092-F31C-4791-960C-DDC9B42F7057}" destId="{09056078-DA46-4300-A015-9E5B8A487D0C}" srcOrd="8" destOrd="0" parTransId="{03F9E7EF-AAE7-4C1F-BBAB-3FAFD7525B72}" sibTransId="{F58526BF-A181-49C5-813B-F00E91666D37}"/>
    <dgm:cxn modelId="{ABD3E828-4CB0-2848-86DF-0250BB013C15}" type="presOf" srcId="{28F05DD3-B067-400A-8F9E-E4ADA9B2DFFD}" destId="{FBBE3731-268E-7845-A721-64269C8DA163}" srcOrd="0" destOrd="0" presId="urn:microsoft.com/office/officeart/2005/8/layout/default"/>
    <dgm:cxn modelId="{D653675B-B62B-704F-88EF-F35C3B7FEFD9}" type="presOf" srcId="{4BB9DEC9-8A6E-415D-B635-85950DD5AA46}" destId="{730515AF-E873-7044-B7BC-86463A60C3F5}" srcOrd="0" destOrd="0" presId="urn:microsoft.com/office/officeart/2005/8/layout/default"/>
    <dgm:cxn modelId="{C579B15D-0FF1-4D13-8D68-0DD635B9843D}" srcId="{4E0CF092-F31C-4791-960C-DDC9B42F7057}" destId="{99604361-7056-4127-A831-3537BABA6156}" srcOrd="2" destOrd="0" parTransId="{ACC4BB5D-060E-498D-976D-6C3EF6D2D059}" sibTransId="{29A01065-F8E2-4021-BE79-AC0F1D7FFB3B}"/>
    <dgm:cxn modelId="{F97F376A-6304-4BDF-95B5-455C64E7C7F5}" srcId="{4E0CF092-F31C-4791-960C-DDC9B42F7057}" destId="{23A79396-9C29-4486-95F4-C0BD6DD05057}" srcOrd="1" destOrd="0" parTransId="{92D0E053-F125-420B-B01B-E21A2AE1BBD0}" sibTransId="{E47C9957-DFFD-4235-8BBB-5AAC8F7E6872}"/>
    <dgm:cxn modelId="{235BDE95-AC87-104E-8B8C-222CC6CDCD50}" type="presOf" srcId="{09056078-DA46-4300-A015-9E5B8A487D0C}" destId="{094067CF-6D8F-2B4A-97DE-42B8B59EBCC5}" srcOrd="0" destOrd="0" presId="urn:microsoft.com/office/officeart/2005/8/layout/default"/>
    <dgm:cxn modelId="{940ADE96-C50A-A745-A120-4E0A1EC49C4F}" type="presOf" srcId="{F46F3D9C-CFAA-40F5-808D-FDCCB439C33D}" destId="{D24DE55A-8CB0-064E-91F9-43FAC40BF767}" srcOrd="0" destOrd="0" presId="urn:microsoft.com/office/officeart/2005/8/layout/default"/>
    <dgm:cxn modelId="{BB934397-2EFD-4E6C-80E3-813553F5F662}" srcId="{4E0CF092-F31C-4791-960C-DDC9B42F7057}" destId="{9E50C718-F9D2-468A-BEED-10F3EC446BA3}" srcOrd="3" destOrd="0" parTransId="{2D2235DA-960C-4C7B-8ADA-21299AE98BE6}" sibTransId="{AC054E79-EA8B-4FB7-961C-3DCA2A1305A5}"/>
    <dgm:cxn modelId="{D5382D9F-42F0-42F3-9BB1-8C12A92B0FA7}" srcId="{4E0CF092-F31C-4791-960C-DDC9B42F7057}" destId="{28F05DD3-B067-400A-8F9E-E4ADA9B2DFFD}" srcOrd="6" destOrd="0" parTransId="{34EE0C19-F8C9-4EEC-82A7-B8D372A0A32F}" sibTransId="{4480503C-6D00-4264-8C5C-62BF0C84B4D2}"/>
    <dgm:cxn modelId="{B6939DB2-8175-45E9-AB15-9420E77950E1}" srcId="{4E0CF092-F31C-4791-960C-DDC9B42F7057}" destId="{D21321AD-CC6A-46AF-8D4B-2049DAF68DA6}" srcOrd="7" destOrd="0" parTransId="{AD3FA4BB-E1DE-43F0-BC79-194DC0899E49}" sibTransId="{491CE6EF-6E45-4115-B084-484C938C5882}"/>
    <dgm:cxn modelId="{774616BD-8447-8748-BFB9-5650B7D1B547}" type="presOf" srcId="{D21321AD-CC6A-46AF-8D4B-2049DAF68DA6}" destId="{9F23C186-9950-7046-8B1C-7CBE5A331C69}" srcOrd="0" destOrd="0" presId="urn:microsoft.com/office/officeart/2005/8/layout/default"/>
    <dgm:cxn modelId="{F69CB0C6-585B-2749-9DF8-2178247EAEC7}" type="presOf" srcId="{781D7565-3BFA-4B07-80A4-CFDF8A645032}" destId="{5CE94652-ECDF-2648-80F0-6D81DDF4DD11}" srcOrd="0" destOrd="0" presId="urn:microsoft.com/office/officeart/2005/8/layout/default"/>
    <dgm:cxn modelId="{137E80CF-AC66-4913-B6C7-CCE891DC7B3A}" srcId="{4E0CF092-F31C-4791-960C-DDC9B42F7057}" destId="{4BB9DEC9-8A6E-415D-B635-85950DD5AA46}" srcOrd="9" destOrd="0" parTransId="{49B0FFE6-74A6-4F25-9677-959C525AE1EC}" sibTransId="{311F4DEE-1993-49D2-AC50-0F4BB5095947}"/>
    <dgm:cxn modelId="{6FC0AED3-E860-F541-9CA9-50F1BABDEC36}" type="presOf" srcId="{9E50C718-F9D2-468A-BEED-10F3EC446BA3}" destId="{A38E38EB-5E52-8A4E-BFD0-BBDE54C312E9}" srcOrd="0" destOrd="0" presId="urn:microsoft.com/office/officeart/2005/8/layout/default"/>
    <dgm:cxn modelId="{732843DC-E2AC-1B45-862D-790B925FFE8B}" type="presOf" srcId="{23A79396-9C29-4486-95F4-C0BD6DD05057}" destId="{5DE76907-A13B-B243-91E4-8B44CD252675}" srcOrd="0" destOrd="0" presId="urn:microsoft.com/office/officeart/2005/8/layout/default"/>
    <dgm:cxn modelId="{75A721E0-DD32-4AFE-A9E6-F53E3171BEC4}" srcId="{4E0CF092-F31C-4791-960C-DDC9B42F7057}" destId="{F46F3D9C-CFAA-40F5-808D-FDCCB439C33D}" srcOrd="4" destOrd="0" parTransId="{83097165-60DA-44E4-8667-B61486777F89}" sibTransId="{A0EB9FE2-1A29-4934-9267-82526A7FBDCF}"/>
    <dgm:cxn modelId="{EDF63AE5-060C-4588-8BBD-3AE18E42CA6C}" srcId="{4E0CF092-F31C-4791-960C-DDC9B42F7057}" destId="{E0CC2F77-CD3E-43FD-BBAB-47EAD5602EAD}" srcOrd="5" destOrd="0" parTransId="{4E948AEC-7CBA-44F4-B6F5-A310060BF406}" sibTransId="{E9CBD98B-26B4-4C5A-8161-ABB3334C6B85}"/>
    <dgm:cxn modelId="{91D65DEB-AEBC-40A8-B115-C336D9B4B418}" srcId="{4E0CF092-F31C-4791-960C-DDC9B42F7057}" destId="{781D7565-3BFA-4B07-80A4-CFDF8A645032}" srcOrd="0" destOrd="0" parTransId="{BD7CCFE8-148E-46B7-9084-791D5DD0419C}" sibTransId="{1B13E04A-5C87-44C7-82C1-49A2AA574D9C}"/>
    <dgm:cxn modelId="{32EE5116-A672-E44A-A1A3-9E949B96C8AD}" type="presParOf" srcId="{9EE3F4F3-41AD-CC43-AFC4-A892CE5899AD}" destId="{5CE94652-ECDF-2648-80F0-6D81DDF4DD11}" srcOrd="0" destOrd="0" presId="urn:microsoft.com/office/officeart/2005/8/layout/default"/>
    <dgm:cxn modelId="{F192378B-5819-A54C-A611-1E7929F4BCD6}" type="presParOf" srcId="{9EE3F4F3-41AD-CC43-AFC4-A892CE5899AD}" destId="{CAE5C5C9-6BA0-5448-BC1A-DD0FBFEBB8F9}" srcOrd="1" destOrd="0" presId="urn:microsoft.com/office/officeart/2005/8/layout/default"/>
    <dgm:cxn modelId="{2CDB7F85-F6DA-9146-9BCD-AD3CA498A1A2}" type="presParOf" srcId="{9EE3F4F3-41AD-CC43-AFC4-A892CE5899AD}" destId="{5DE76907-A13B-B243-91E4-8B44CD252675}" srcOrd="2" destOrd="0" presId="urn:microsoft.com/office/officeart/2005/8/layout/default"/>
    <dgm:cxn modelId="{B001F7A5-B42D-2D45-BA04-7636FB84E276}" type="presParOf" srcId="{9EE3F4F3-41AD-CC43-AFC4-A892CE5899AD}" destId="{D05F8264-0838-B84D-BCD8-558FB453DEA4}" srcOrd="3" destOrd="0" presId="urn:microsoft.com/office/officeart/2005/8/layout/default"/>
    <dgm:cxn modelId="{F2C4AAA6-A55E-6745-A58C-C2553002911C}" type="presParOf" srcId="{9EE3F4F3-41AD-CC43-AFC4-A892CE5899AD}" destId="{87D7C5FD-DF15-F34E-8290-231B3B5A997B}" srcOrd="4" destOrd="0" presId="urn:microsoft.com/office/officeart/2005/8/layout/default"/>
    <dgm:cxn modelId="{5D934CA6-A18F-D740-BF4B-E31647B1DD96}" type="presParOf" srcId="{9EE3F4F3-41AD-CC43-AFC4-A892CE5899AD}" destId="{374D7C4D-D89C-3446-B489-4266B3FFA647}" srcOrd="5" destOrd="0" presId="urn:microsoft.com/office/officeart/2005/8/layout/default"/>
    <dgm:cxn modelId="{699E3107-D151-3D4D-8EDC-8521078A2305}" type="presParOf" srcId="{9EE3F4F3-41AD-CC43-AFC4-A892CE5899AD}" destId="{A38E38EB-5E52-8A4E-BFD0-BBDE54C312E9}" srcOrd="6" destOrd="0" presId="urn:microsoft.com/office/officeart/2005/8/layout/default"/>
    <dgm:cxn modelId="{4B6FA361-B33C-9F47-9841-DB469A8FDBC5}" type="presParOf" srcId="{9EE3F4F3-41AD-CC43-AFC4-A892CE5899AD}" destId="{DC3ACAF5-97D7-E140-A219-72971D7F0DFF}" srcOrd="7" destOrd="0" presId="urn:microsoft.com/office/officeart/2005/8/layout/default"/>
    <dgm:cxn modelId="{DA55E9F6-15DF-434B-AE31-311209187308}" type="presParOf" srcId="{9EE3F4F3-41AD-CC43-AFC4-A892CE5899AD}" destId="{D24DE55A-8CB0-064E-91F9-43FAC40BF767}" srcOrd="8" destOrd="0" presId="urn:microsoft.com/office/officeart/2005/8/layout/default"/>
    <dgm:cxn modelId="{1E471F20-8EFD-6A48-9A31-408A002B0B58}" type="presParOf" srcId="{9EE3F4F3-41AD-CC43-AFC4-A892CE5899AD}" destId="{8FD43F9B-6762-FF48-84D4-0831D7CAA182}" srcOrd="9" destOrd="0" presId="urn:microsoft.com/office/officeart/2005/8/layout/default"/>
    <dgm:cxn modelId="{B336AC24-180A-C642-94F2-509F6AB928FC}" type="presParOf" srcId="{9EE3F4F3-41AD-CC43-AFC4-A892CE5899AD}" destId="{069D2B5C-50A8-5C4C-B764-240359F6CCF2}" srcOrd="10" destOrd="0" presId="urn:microsoft.com/office/officeart/2005/8/layout/default"/>
    <dgm:cxn modelId="{E5462C2F-72D2-F142-BFF7-E4375A4BEA94}" type="presParOf" srcId="{9EE3F4F3-41AD-CC43-AFC4-A892CE5899AD}" destId="{10BF6492-F7D8-0240-AB64-D81B775A5127}" srcOrd="11" destOrd="0" presId="urn:microsoft.com/office/officeart/2005/8/layout/default"/>
    <dgm:cxn modelId="{8838734D-B0E4-0D4F-9A18-CAF3C3F50A17}" type="presParOf" srcId="{9EE3F4F3-41AD-CC43-AFC4-A892CE5899AD}" destId="{FBBE3731-268E-7845-A721-64269C8DA163}" srcOrd="12" destOrd="0" presId="urn:microsoft.com/office/officeart/2005/8/layout/default"/>
    <dgm:cxn modelId="{F2686CB3-8F55-AB45-A277-AFE4413EB11C}" type="presParOf" srcId="{9EE3F4F3-41AD-CC43-AFC4-A892CE5899AD}" destId="{2E5A41B9-10AE-B441-9307-BA96414F1C59}" srcOrd="13" destOrd="0" presId="urn:microsoft.com/office/officeart/2005/8/layout/default"/>
    <dgm:cxn modelId="{BC0CE4F0-CAF7-E84D-B6AB-A2AAD51D0B82}" type="presParOf" srcId="{9EE3F4F3-41AD-CC43-AFC4-A892CE5899AD}" destId="{9F23C186-9950-7046-8B1C-7CBE5A331C69}" srcOrd="14" destOrd="0" presId="urn:microsoft.com/office/officeart/2005/8/layout/default"/>
    <dgm:cxn modelId="{71C5BBCE-D550-7C43-9A5C-61FD7A6075B5}" type="presParOf" srcId="{9EE3F4F3-41AD-CC43-AFC4-A892CE5899AD}" destId="{C18762E6-259D-4146-ACA2-FDB41065B9A5}" srcOrd="15" destOrd="0" presId="urn:microsoft.com/office/officeart/2005/8/layout/default"/>
    <dgm:cxn modelId="{D77ED3A2-2A62-864A-869D-08AECA7AD204}" type="presParOf" srcId="{9EE3F4F3-41AD-CC43-AFC4-A892CE5899AD}" destId="{094067CF-6D8F-2B4A-97DE-42B8B59EBCC5}" srcOrd="16" destOrd="0" presId="urn:microsoft.com/office/officeart/2005/8/layout/default"/>
    <dgm:cxn modelId="{E449277A-808D-CC4F-A24A-FFF15FDBE764}" type="presParOf" srcId="{9EE3F4F3-41AD-CC43-AFC4-A892CE5899AD}" destId="{46755512-097F-9044-8BCF-1118C975ECF8}" srcOrd="17" destOrd="0" presId="urn:microsoft.com/office/officeart/2005/8/layout/default"/>
    <dgm:cxn modelId="{F7BE20FA-36D7-DC48-8246-6353B69C0DA6}" type="presParOf" srcId="{9EE3F4F3-41AD-CC43-AFC4-A892CE5899AD}" destId="{730515AF-E873-7044-B7BC-86463A60C3F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5A401-4D98-47B5-BEF4-8B70D4421C0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B14258-A06C-4B63-8173-F792CB645656}">
      <dgm:prSet custT="1"/>
      <dgm:spPr/>
      <dgm:t>
        <a:bodyPr/>
        <a:lstStyle/>
        <a:p>
          <a:r>
            <a:rPr lang="en-US" sz="2000" b="1" dirty="0">
              <a:latin typeface="InterFace" panose="020B0503020203020204" pitchFamily="34" charset="0"/>
              <a:cs typeface="InterFace" panose="020B0503020203020204" pitchFamily="34" charset="0"/>
            </a:rPr>
            <a:t>[GNRL-106] Program Roster </a:t>
          </a:r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report-lists program stay information for selected programs </a:t>
          </a:r>
          <a:endParaRPr lang="en-US" sz="2000" dirty="0"/>
        </a:p>
      </dgm:t>
    </dgm:pt>
    <dgm:pt modelId="{A3ED75F8-F267-4F93-9571-7441C109F0B0}" type="parTrans" cxnId="{71B3FBFD-26AB-4A80-83AD-AA847574FA8D}">
      <dgm:prSet/>
      <dgm:spPr/>
      <dgm:t>
        <a:bodyPr/>
        <a:lstStyle/>
        <a:p>
          <a:endParaRPr lang="en-US"/>
        </a:p>
      </dgm:t>
    </dgm:pt>
    <dgm:pt modelId="{79F44F46-DAAE-4007-91CE-80C914C68F51}" type="sibTrans" cxnId="{71B3FBFD-26AB-4A80-83AD-AA847574FA8D}">
      <dgm:prSet/>
      <dgm:spPr/>
      <dgm:t>
        <a:bodyPr/>
        <a:lstStyle/>
        <a:p>
          <a:endParaRPr lang="en-US"/>
        </a:p>
      </dgm:t>
    </dgm:pt>
    <dgm:pt modelId="{00C1D216-6C35-475D-898B-ECB5DF0A5BEB}">
      <dgm:prSet custT="1"/>
      <dgm:spPr/>
      <dgm:t>
        <a:bodyPr/>
        <a:lstStyle/>
        <a:p>
          <a:r>
            <a:rPr lang="en-US" sz="2000" b="1" dirty="0">
              <a:latin typeface="InterFace" panose="020B0503020203020204" pitchFamily="34" charset="0"/>
              <a:cs typeface="InterFace" panose="020B0503020203020204" pitchFamily="34" charset="0"/>
            </a:rPr>
            <a:t>OUTS-106] Client Demographics- </a:t>
          </a:r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Provides client demographic details for selected program</a:t>
          </a:r>
          <a:endParaRPr lang="en-US" sz="2000" dirty="0"/>
        </a:p>
      </dgm:t>
    </dgm:pt>
    <dgm:pt modelId="{E474E53E-9E92-4CDB-92E7-1BEFDC51F5C3}" type="parTrans" cxnId="{DE864587-BEA9-43FF-8C24-DBACFCFF4B0B}">
      <dgm:prSet/>
      <dgm:spPr/>
      <dgm:t>
        <a:bodyPr/>
        <a:lstStyle/>
        <a:p>
          <a:endParaRPr lang="en-US"/>
        </a:p>
      </dgm:t>
    </dgm:pt>
    <dgm:pt modelId="{5BDB172A-110B-4C49-8F08-F82AF76C6E4C}" type="sibTrans" cxnId="{DE864587-BEA9-43FF-8C24-DBACFCFF4B0B}">
      <dgm:prSet/>
      <dgm:spPr/>
      <dgm:t>
        <a:bodyPr/>
        <a:lstStyle/>
        <a:p>
          <a:endParaRPr lang="en-US"/>
        </a:p>
      </dgm:t>
    </dgm:pt>
    <dgm:pt modelId="{29E963BB-2F50-FF4D-9894-9F151233B3B4}">
      <dgm:prSet custT="1"/>
      <dgm:spPr/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[</a:t>
          </a:r>
          <a:r>
            <a:rPr lang="en-US" sz="2000" b="1" dirty="0">
              <a:latin typeface="InterFace" panose="020B0503020203020204" pitchFamily="34" charset="0"/>
              <a:cs typeface="InterFace" panose="020B0503020203020204" pitchFamily="34" charset="0"/>
            </a:rPr>
            <a:t>HUDX-225] HMIS Data Quality Report- </a:t>
          </a:r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reviews data quality across a number of HMIS data elements</a:t>
          </a:r>
          <a:endParaRPr lang="en-US" sz="2000" dirty="0"/>
        </a:p>
      </dgm:t>
    </dgm:pt>
    <dgm:pt modelId="{9C95403F-2350-4A41-8569-C1F8D3BF7487}" type="parTrans" cxnId="{21A0EEF4-3209-1E42-A991-DEE007487A52}">
      <dgm:prSet/>
      <dgm:spPr/>
      <dgm:t>
        <a:bodyPr/>
        <a:lstStyle/>
        <a:p>
          <a:endParaRPr lang="en-US"/>
        </a:p>
      </dgm:t>
    </dgm:pt>
    <dgm:pt modelId="{511C43BC-9F4B-AB4A-9F7F-413F6A3FF977}" type="sibTrans" cxnId="{21A0EEF4-3209-1E42-A991-DEE007487A52}">
      <dgm:prSet/>
      <dgm:spPr/>
      <dgm:t>
        <a:bodyPr/>
        <a:lstStyle/>
        <a:p>
          <a:endParaRPr lang="en-US"/>
        </a:p>
      </dgm:t>
    </dgm:pt>
    <dgm:pt modelId="{5B04FCC5-DC09-B74D-B837-9B13BDAF4809}">
      <dgm:prSet custT="1"/>
      <dgm:spPr/>
      <dgm:t>
        <a:bodyPr/>
        <a:lstStyle/>
        <a:p>
          <a:r>
            <a:rPr lang="en-US" sz="2000" b="1" dirty="0">
              <a:latin typeface="InterFace" panose="020B0503020203020204" pitchFamily="34" charset="0"/>
              <a:cs typeface="InterFace" panose="020B0503020203020204" pitchFamily="34" charset="0"/>
            </a:rPr>
            <a:t>[GNRL-104] Service Summary-provides </a:t>
          </a:r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service counts and the number of unique clients who received selected services</a:t>
          </a:r>
        </a:p>
      </dgm:t>
    </dgm:pt>
    <dgm:pt modelId="{51370A16-4403-DA43-AB05-7B81323B1E34}" type="parTrans" cxnId="{6946BF14-FEBA-DA43-B6EE-D78E265111AD}">
      <dgm:prSet/>
      <dgm:spPr/>
      <dgm:t>
        <a:bodyPr/>
        <a:lstStyle/>
        <a:p>
          <a:endParaRPr lang="en-US"/>
        </a:p>
      </dgm:t>
    </dgm:pt>
    <dgm:pt modelId="{EADA4F5E-C777-004D-8725-CA4AA7D2F040}" type="sibTrans" cxnId="{6946BF14-FEBA-DA43-B6EE-D78E265111AD}">
      <dgm:prSet/>
      <dgm:spPr/>
      <dgm:t>
        <a:bodyPr/>
        <a:lstStyle/>
        <a:p>
          <a:endParaRPr lang="en-US"/>
        </a:p>
      </dgm:t>
    </dgm:pt>
    <dgm:pt modelId="{1499B21D-C984-8C45-A623-70A508DFC0DB}" type="pres">
      <dgm:prSet presAssocID="{9BF5A401-4D98-47B5-BEF4-8B70D4421C0C}" presName="vert0" presStyleCnt="0">
        <dgm:presLayoutVars>
          <dgm:dir/>
          <dgm:animOne val="branch"/>
          <dgm:animLvl val="lvl"/>
        </dgm:presLayoutVars>
      </dgm:prSet>
      <dgm:spPr/>
    </dgm:pt>
    <dgm:pt modelId="{A2BADB8E-4F3A-2948-A056-03971DDF752E}" type="pres">
      <dgm:prSet presAssocID="{53B14258-A06C-4B63-8173-F792CB645656}" presName="thickLine" presStyleLbl="alignNode1" presStyleIdx="0" presStyleCnt="4"/>
      <dgm:spPr/>
    </dgm:pt>
    <dgm:pt modelId="{06E3E0DA-0F88-384F-98DE-F7E37090CAD2}" type="pres">
      <dgm:prSet presAssocID="{53B14258-A06C-4B63-8173-F792CB645656}" presName="horz1" presStyleCnt="0"/>
      <dgm:spPr/>
    </dgm:pt>
    <dgm:pt modelId="{38EEABF7-9C6A-B34F-BE0A-E818F311DD55}" type="pres">
      <dgm:prSet presAssocID="{53B14258-A06C-4B63-8173-F792CB645656}" presName="tx1" presStyleLbl="revTx" presStyleIdx="0" presStyleCnt="4"/>
      <dgm:spPr/>
    </dgm:pt>
    <dgm:pt modelId="{C3CCD06F-7B88-1F44-BD95-3A2AAF181D8C}" type="pres">
      <dgm:prSet presAssocID="{53B14258-A06C-4B63-8173-F792CB645656}" presName="vert1" presStyleCnt="0"/>
      <dgm:spPr/>
    </dgm:pt>
    <dgm:pt modelId="{D7A01444-FD89-5A4B-A33E-B9A659A3E914}" type="pres">
      <dgm:prSet presAssocID="{00C1D216-6C35-475D-898B-ECB5DF0A5BEB}" presName="thickLine" presStyleLbl="alignNode1" presStyleIdx="1" presStyleCnt="4"/>
      <dgm:spPr/>
    </dgm:pt>
    <dgm:pt modelId="{A4855E9F-A5C7-3044-B1C8-A603EED43BAB}" type="pres">
      <dgm:prSet presAssocID="{00C1D216-6C35-475D-898B-ECB5DF0A5BEB}" presName="horz1" presStyleCnt="0"/>
      <dgm:spPr/>
    </dgm:pt>
    <dgm:pt modelId="{33B05626-3758-A14E-9AD8-4CE27B1E24E8}" type="pres">
      <dgm:prSet presAssocID="{00C1D216-6C35-475D-898B-ECB5DF0A5BEB}" presName="tx1" presStyleLbl="revTx" presStyleIdx="1" presStyleCnt="4"/>
      <dgm:spPr/>
    </dgm:pt>
    <dgm:pt modelId="{8516EB4F-EDAF-914B-BDC1-0D877C7098C5}" type="pres">
      <dgm:prSet presAssocID="{00C1D216-6C35-475D-898B-ECB5DF0A5BEB}" presName="vert1" presStyleCnt="0"/>
      <dgm:spPr/>
    </dgm:pt>
    <dgm:pt modelId="{E94C4562-18E4-F04F-841F-C98FD127AE0F}" type="pres">
      <dgm:prSet presAssocID="{29E963BB-2F50-FF4D-9894-9F151233B3B4}" presName="thickLine" presStyleLbl="alignNode1" presStyleIdx="2" presStyleCnt="4"/>
      <dgm:spPr/>
    </dgm:pt>
    <dgm:pt modelId="{1A19A435-64BD-954A-AACA-C4425058209E}" type="pres">
      <dgm:prSet presAssocID="{29E963BB-2F50-FF4D-9894-9F151233B3B4}" presName="horz1" presStyleCnt="0"/>
      <dgm:spPr/>
    </dgm:pt>
    <dgm:pt modelId="{B81D5FC0-B50F-4D42-A076-1E920AD245C5}" type="pres">
      <dgm:prSet presAssocID="{29E963BB-2F50-FF4D-9894-9F151233B3B4}" presName="tx1" presStyleLbl="revTx" presStyleIdx="2" presStyleCnt="4"/>
      <dgm:spPr/>
    </dgm:pt>
    <dgm:pt modelId="{E315A98B-534A-5244-8E0B-97F31F9049A4}" type="pres">
      <dgm:prSet presAssocID="{29E963BB-2F50-FF4D-9894-9F151233B3B4}" presName="vert1" presStyleCnt="0"/>
      <dgm:spPr/>
    </dgm:pt>
    <dgm:pt modelId="{E6AE78E9-934D-6C47-B41C-02FA5BB2A0E6}" type="pres">
      <dgm:prSet presAssocID="{5B04FCC5-DC09-B74D-B837-9B13BDAF4809}" presName="thickLine" presStyleLbl="alignNode1" presStyleIdx="3" presStyleCnt="4"/>
      <dgm:spPr/>
    </dgm:pt>
    <dgm:pt modelId="{22D3151E-0CE7-4743-A6E3-7F2B137F61CC}" type="pres">
      <dgm:prSet presAssocID="{5B04FCC5-DC09-B74D-B837-9B13BDAF4809}" presName="horz1" presStyleCnt="0"/>
      <dgm:spPr/>
    </dgm:pt>
    <dgm:pt modelId="{CD41CF82-4E37-ED4E-91D2-41FA8ADF4F40}" type="pres">
      <dgm:prSet presAssocID="{5B04FCC5-DC09-B74D-B837-9B13BDAF4809}" presName="tx1" presStyleLbl="revTx" presStyleIdx="3" presStyleCnt="4"/>
      <dgm:spPr/>
    </dgm:pt>
    <dgm:pt modelId="{D0DBDC5C-CEF2-1047-BE85-530F5269A7DB}" type="pres">
      <dgm:prSet presAssocID="{5B04FCC5-DC09-B74D-B837-9B13BDAF4809}" presName="vert1" presStyleCnt="0"/>
      <dgm:spPr/>
    </dgm:pt>
  </dgm:ptLst>
  <dgm:cxnLst>
    <dgm:cxn modelId="{6946BF14-FEBA-DA43-B6EE-D78E265111AD}" srcId="{9BF5A401-4D98-47B5-BEF4-8B70D4421C0C}" destId="{5B04FCC5-DC09-B74D-B837-9B13BDAF4809}" srcOrd="3" destOrd="0" parTransId="{51370A16-4403-DA43-AB05-7B81323B1E34}" sibTransId="{EADA4F5E-C777-004D-8725-CA4AA7D2F040}"/>
    <dgm:cxn modelId="{68CD7052-35FB-0D4A-BF7C-76CD44A1A7DA}" type="presOf" srcId="{00C1D216-6C35-475D-898B-ECB5DF0A5BEB}" destId="{33B05626-3758-A14E-9AD8-4CE27B1E24E8}" srcOrd="0" destOrd="0" presId="urn:microsoft.com/office/officeart/2008/layout/LinedList"/>
    <dgm:cxn modelId="{DE864587-BEA9-43FF-8C24-DBACFCFF4B0B}" srcId="{9BF5A401-4D98-47B5-BEF4-8B70D4421C0C}" destId="{00C1D216-6C35-475D-898B-ECB5DF0A5BEB}" srcOrd="1" destOrd="0" parTransId="{E474E53E-9E92-4CDB-92E7-1BEFDC51F5C3}" sibTransId="{5BDB172A-110B-4C49-8F08-F82AF76C6E4C}"/>
    <dgm:cxn modelId="{FDCE1489-84B9-3346-ACA0-B98B5C9D5BD4}" type="presOf" srcId="{9BF5A401-4D98-47B5-BEF4-8B70D4421C0C}" destId="{1499B21D-C984-8C45-A623-70A508DFC0DB}" srcOrd="0" destOrd="0" presId="urn:microsoft.com/office/officeart/2008/layout/LinedList"/>
    <dgm:cxn modelId="{CDE89D8D-AEE7-9143-905F-4F26B7C3DDBF}" type="presOf" srcId="{53B14258-A06C-4B63-8173-F792CB645656}" destId="{38EEABF7-9C6A-B34F-BE0A-E818F311DD55}" srcOrd="0" destOrd="0" presId="urn:microsoft.com/office/officeart/2008/layout/LinedList"/>
    <dgm:cxn modelId="{ACEFEEA9-1BA9-874A-AAB3-5D16E90E9974}" type="presOf" srcId="{29E963BB-2F50-FF4D-9894-9F151233B3B4}" destId="{B81D5FC0-B50F-4D42-A076-1E920AD245C5}" srcOrd="0" destOrd="0" presId="urn:microsoft.com/office/officeart/2008/layout/LinedList"/>
    <dgm:cxn modelId="{D01EBAB4-7C14-4F4A-91BC-193FAAC7A759}" type="presOf" srcId="{5B04FCC5-DC09-B74D-B837-9B13BDAF4809}" destId="{CD41CF82-4E37-ED4E-91D2-41FA8ADF4F40}" srcOrd="0" destOrd="0" presId="urn:microsoft.com/office/officeart/2008/layout/LinedList"/>
    <dgm:cxn modelId="{21A0EEF4-3209-1E42-A991-DEE007487A52}" srcId="{9BF5A401-4D98-47B5-BEF4-8B70D4421C0C}" destId="{29E963BB-2F50-FF4D-9894-9F151233B3B4}" srcOrd="2" destOrd="0" parTransId="{9C95403F-2350-4A41-8569-C1F8D3BF7487}" sibTransId="{511C43BC-9F4B-AB4A-9F7F-413F6A3FF977}"/>
    <dgm:cxn modelId="{71B3FBFD-26AB-4A80-83AD-AA847574FA8D}" srcId="{9BF5A401-4D98-47B5-BEF4-8B70D4421C0C}" destId="{53B14258-A06C-4B63-8173-F792CB645656}" srcOrd="0" destOrd="0" parTransId="{A3ED75F8-F267-4F93-9571-7441C109F0B0}" sibTransId="{79F44F46-DAAE-4007-91CE-80C914C68F51}"/>
    <dgm:cxn modelId="{D165E02F-E40A-6641-9049-490EAB71A6C0}" type="presParOf" srcId="{1499B21D-C984-8C45-A623-70A508DFC0DB}" destId="{A2BADB8E-4F3A-2948-A056-03971DDF752E}" srcOrd="0" destOrd="0" presId="urn:microsoft.com/office/officeart/2008/layout/LinedList"/>
    <dgm:cxn modelId="{E490D591-77F7-4148-9DB4-763EB9BB0F3F}" type="presParOf" srcId="{1499B21D-C984-8C45-A623-70A508DFC0DB}" destId="{06E3E0DA-0F88-384F-98DE-F7E37090CAD2}" srcOrd="1" destOrd="0" presId="urn:microsoft.com/office/officeart/2008/layout/LinedList"/>
    <dgm:cxn modelId="{227F8ACA-21A3-474E-8F61-5CDDA5128CC4}" type="presParOf" srcId="{06E3E0DA-0F88-384F-98DE-F7E37090CAD2}" destId="{38EEABF7-9C6A-B34F-BE0A-E818F311DD55}" srcOrd="0" destOrd="0" presId="urn:microsoft.com/office/officeart/2008/layout/LinedList"/>
    <dgm:cxn modelId="{048B3A2A-72F5-6240-8C91-518DF7561D52}" type="presParOf" srcId="{06E3E0DA-0F88-384F-98DE-F7E37090CAD2}" destId="{C3CCD06F-7B88-1F44-BD95-3A2AAF181D8C}" srcOrd="1" destOrd="0" presId="urn:microsoft.com/office/officeart/2008/layout/LinedList"/>
    <dgm:cxn modelId="{BDD62F84-9384-3C47-ABBB-4678CE124411}" type="presParOf" srcId="{1499B21D-C984-8C45-A623-70A508DFC0DB}" destId="{D7A01444-FD89-5A4B-A33E-B9A659A3E914}" srcOrd="2" destOrd="0" presId="urn:microsoft.com/office/officeart/2008/layout/LinedList"/>
    <dgm:cxn modelId="{2F02D313-10EF-464E-989C-485AA5280224}" type="presParOf" srcId="{1499B21D-C984-8C45-A623-70A508DFC0DB}" destId="{A4855E9F-A5C7-3044-B1C8-A603EED43BAB}" srcOrd="3" destOrd="0" presId="urn:microsoft.com/office/officeart/2008/layout/LinedList"/>
    <dgm:cxn modelId="{B5C2EE9A-CAA2-B145-A7DB-BF92AFF63AE4}" type="presParOf" srcId="{A4855E9F-A5C7-3044-B1C8-A603EED43BAB}" destId="{33B05626-3758-A14E-9AD8-4CE27B1E24E8}" srcOrd="0" destOrd="0" presId="urn:microsoft.com/office/officeart/2008/layout/LinedList"/>
    <dgm:cxn modelId="{056A172B-C645-F14E-9835-CD37E0C86450}" type="presParOf" srcId="{A4855E9F-A5C7-3044-B1C8-A603EED43BAB}" destId="{8516EB4F-EDAF-914B-BDC1-0D877C7098C5}" srcOrd="1" destOrd="0" presId="urn:microsoft.com/office/officeart/2008/layout/LinedList"/>
    <dgm:cxn modelId="{27B90E68-2615-8140-831F-090E9F95F6EA}" type="presParOf" srcId="{1499B21D-C984-8C45-A623-70A508DFC0DB}" destId="{E94C4562-18E4-F04F-841F-C98FD127AE0F}" srcOrd="4" destOrd="0" presId="urn:microsoft.com/office/officeart/2008/layout/LinedList"/>
    <dgm:cxn modelId="{74CB1C3B-DB5D-A94F-9CA1-6FEEFCFDD9B2}" type="presParOf" srcId="{1499B21D-C984-8C45-A623-70A508DFC0DB}" destId="{1A19A435-64BD-954A-AACA-C4425058209E}" srcOrd="5" destOrd="0" presId="urn:microsoft.com/office/officeart/2008/layout/LinedList"/>
    <dgm:cxn modelId="{AB8FAB5F-BB6B-244E-9779-448509796B63}" type="presParOf" srcId="{1A19A435-64BD-954A-AACA-C4425058209E}" destId="{B81D5FC0-B50F-4D42-A076-1E920AD245C5}" srcOrd="0" destOrd="0" presId="urn:microsoft.com/office/officeart/2008/layout/LinedList"/>
    <dgm:cxn modelId="{3F0677DE-45AB-CB49-ADED-72AF34DA6AED}" type="presParOf" srcId="{1A19A435-64BD-954A-AACA-C4425058209E}" destId="{E315A98B-534A-5244-8E0B-97F31F9049A4}" srcOrd="1" destOrd="0" presId="urn:microsoft.com/office/officeart/2008/layout/LinedList"/>
    <dgm:cxn modelId="{823A72C9-7630-4041-A6B4-9D5EB267C437}" type="presParOf" srcId="{1499B21D-C984-8C45-A623-70A508DFC0DB}" destId="{E6AE78E9-934D-6C47-B41C-02FA5BB2A0E6}" srcOrd="6" destOrd="0" presId="urn:microsoft.com/office/officeart/2008/layout/LinedList"/>
    <dgm:cxn modelId="{85299CCC-7C42-1F4C-9B7D-DEADDB41C050}" type="presParOf" srcId="{1499B21D-C984-8C45-A623-70A508DFC0DB}" destId="{22D3151E-0CE7-4743-A6E3-7F2B137F61CC}" srcOrd="7" destOrd="0" presId="urn:microsoft.com/office/officeart/2008/layout/LinedList"/>
    <dgm:cxn modelId="{58F43A13-0BA3-A940-9D82-80BCBC5E3638}" type="presParOf" srcId="{22D3151E-0CE7-4743-A6E3-7F2B137F61CC}" destId="{CD41CF82-4E37-ED4E-91D2-41FA8ADF4F40}" srcOrd="0" destOrd="0" presId="urn:microsoft.com/office/officeart/2008/layout/LinedList"/>
    <dgm:cxn modelId="{8738A537-CE10-2041-A8E8-A7B9DA9D77A9}" type="presParOf" srcId="{22D3151E-0CE7-4743-A6E3-7F2B137F61CC}" destId="{D0DBDC5C-CEF2-1047-BE85-530F5269A7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F203D4-2113-4197-BDAD-4E344248DF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8C05A-60F0-4CF3-BAAB-2CB89FDEBF52}">
      <dgm:prSet custT="1"/>
      <dgm:spPr/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Case Notes</a:t>
          </a:r>
        </a:p>
      </dgm:t>
    </dgm:pt>
    <dgm:pt modelId="{4E15F1FD-84D4-430B-BAE7-D2AF4D353301}" type="parTrans" cxnId="{8AE21368-5756-44EF-BBB7-A1BF57177149}">
      <dgm:prSet/>
      <dgm:spPr/>
      <dgm:t>
        <a:bodyPr/>
        <a:lstStyle/>
        <a:p>
          <a:endParaRPr lang="en-US"/>
        </a:p>
      </dgm:t>
    </dgm:pt>
    <dgm:pt modelId="{3E604D00-EC13-4DB2-8CE3-5B312BB6DC80}" type="sibTrans" cxnId="{8AE21368-5756-44EF-BBB7-A1BF57177149}">
      <dgm:prSet/>
      <dgm:spPr/>
      <dgm:t>
        <a:bodyPr/>
        <a:lstStyle/>
        <a:p>
          <a:endParaRPr lang="en-US"/>
        </a:p>
      </dgm:t>
    </dgm:pt>
    <dgm:pt modelId="{8FC98ECC-B1A4-49A0-B482-8E6FDD97D182}">
      <dgm:prSet custT="1"/>
      <dgm:spPr/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Client History</a:t>
          </a:r>
        </a:p>
      </dgm:t>
    </dgm:pt>
    <dgm:pt modelId="{2B7DD930-09CD-415F-AA77-191599D71A8B}" type="parTrans" cxnId="{AE0B05B6-0AEE-4430-AF64-8C7A7067F198}">
      <dgm:prSet/>
      <dgm:spPr/>
      <dgm:t>
        <a:bodyPr/>
        <a:lstStyle/>
        <a:p>
          <a:endParaRPr lang="en-US"/>
        </a:p>
      </dgm:t>
    </dgm:pt>
    <dgm:pt modelId="{91E1CFD1-E7AA-4E35-BB3A-02BB849510E8}" type="sibTrans" cxnId="{AE0B05B6-0AEE-4430-AF64-8C7A7067F198}">
      <dgm:prSet/>
      <dgm:spPr/>
      <dgm:t>
        <a:bodyPr/>
        <a:lstStyle/>
        <a:p>
          <a:endParaRPr lang="en-US"/>
        </a:p>
      </dgm:t>
    </dgm:pt>
    <dgm:pt modelId="{A7EB64A6-875E-4D4C-9608-781DEAB77549}">
      <dgm:prSet custT="1"/>
      <dgm:spPr/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Profile Screen</a:t>
          </a:r>
        </a:p>
      </dgm:t>
    </dgm:pt>
    <dgm:pt modelId="{3307C0BE-2D05-40D6-BE18-980CC455203D}" type="parTrans" cxnId="{7D638E41-0180-4ABD-ACA7-4DA252754FEF}">
      <dgm:prSet/>
      <dgm:spPr/>
      <dgm:t>
        <a:bodyPr/>
        <a:lstStyle/>
        <a:p>
          <a:endParaRPr lang="en-US"/>
        </a:p>
      </dgm:t>
    </dgm:pt>
    <dgm:pt modelId="{F84E1F00-161F-47D7-B6BC-275D8DA4DD9D}" type="sibTrans" cxnId="{7D638E41-0180-4ABD-ACA7-4DA252754FEF}">
      <dgm:prSet/>
      <dgm:spPr/>
      <dgm:t>
        <a:bodyPr/>
        <a:lstStyle/>
        <a:p>
          <a:endParaRPr lang="en-US"/>
        </a:p>
      </dgm:t>
    </dgm:pt>
    <dgm:pt modelId="{A2B531B6-8D5A-48DA-AE7F-C8384B7E76DA}">
      <dgm:prSet custT="1"/>
      <dgm:spPr/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Client Appointments</a:t>
          </a:r>
        </a:p>
      </dgm:t>
    </dgm:pt>
    <dgm:pt modelId="{96FFEC25-5709-4BEB-8380-489C5E56936E}" type="parTrans" cxnId="{DC2BE151-96F7-4962-BEF9-C1A0F0C9413F}">
      <dgm:prSet/>
      <dgm:spPr/>
      <dgm:t>
        <a:bodyPr/>
        <a:lstStyle/>
        <a:p>
          <a:endParaRPr lang="en-US"/>
        </a:p>
      </dgm:t>
    </dgm:pt>
    <dgm:pt modelId="{9132FEBE-1905-41D6-AEC5-BD4A419CB1B4}" type="sibTrans" cxnId="{DC2BE151-96F7-4962-BEF9-C1A0F0C9413F}">
      <dgm:prSet/>
      <dgm:spPr/>
      <dgm:t>
        <a:bodyPr/>
        <a:lstStyle/>
        <a:p>
          <a:endParaRPr lang="en-US"/>
        </a:p>
      </dgm:t>
    </dgm:pt>
    <dgm:pt modelId="{2FD60582-FC08-41EB-BB0B-1548289B2C8D}">
      <dgm:prSet custT="1"/>
      <dgm:spPr/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Client Service Notes</a:t>
          </a:r>
        </a:p>
      </dgm:t>
    </dgm:pt>
    <dgm:pt modelId="{4B40C128-8C1A-441A-9657-3070D2C65BDD}" type="parTrans" cxnId="{C7523720-D150-4D47-A69E-C523E5180056}">
      <dgm:prSet/>
      <dgm:spPr/>
      <dgm:t>
        <a:bodyPr/>
        <a:lstStyle/>
        <a:p>
          <a:endParaRPr lang="en-US"/>
        </a:p>
      </dgm:t>
    </dgm:pt>
    <dgm:pt modelId="{1EA76424-3F38-40F1-A76A-6DAE6FFE10C1}" type="sibTrans" cxnId="{C7523720-D150-4D47-A69E-C523E5180056}">
      <dgm:prSet/>
      <dgm:spPr/>
      <dgm:t>
        <a:bodyPr/>
        <a:lstStyle/>
        <a:p>
          <a:endParaRPr lang="en-US"/>
        </a:p>
      </dgm:t>
    </dgm:pt>
    <dgm:pt modelId="{33AD483C-93BB-489D-8C5B-8EEE09EDE8A8}">
      <dgm:prSet custT="1"/>
      <dgm:spPr/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Client Enrollment Details</a:t>
          </a:r>
        </a:p>
      </dgm:t>
    </dgm:pt>
    <dgm:pt modelId="{6783B7A4-2AE3-4D65-8A5E-B552687DBA6F}" type="parTrans" cxnId="{C599F605-942E-40F7-B044-4214774AAD65}">
      <dgm:prSet/>
      <dgm:spPr/>
      <dgm:t>
        <a:bodyPr/>
        <a:lstStyle/>
        <a:p>
          <a:endParaRPr lang="en-US"/>
        </a:p>
      </dgm:t>
    </dgm:pt>
    <dgm:pt modelId="{5F158CCC-C24C-41A6-9C2B-569C9584BC71}" type="sibTrans" cxnId="{C599F605-942E-40F7-B044-4214774AAD65}">
      <dgm:prSet/>
      <dgm:spPr/>
      <dgm:t>
        <a:bodyPr/>
        <a:lstStyle/>
        <a:p>
          <a:endParaRPr lang="en-US"/>
        </a:p>
      </dgm:t>
    </dgm:pt>
    <dgm:pt modelId="{2F50D4C8-1BD8-4414-AC4E-0CA2DC620C7B}">
      <dgm:prSet custT="1"/>
      <dgm:spPr/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Homeless Status Timeline Report</a:t>
          </a:r>
        </a:p>
      </dgm:t>
    </dgm:pt>
    <dgm:pt modelId="{8829B865-6F11-4800-BC07-FA72B990092E}" type="parTrans" cxnId="{302D6361-EA3D-4494-8BEC-F9C9DDC1E137}">
      <dgm:prSet/>
      <dgm:spPr/>
      <dgm:t>
        <a:bodyPr/>
        <a:lstStyle/>
        <a:p>
          <a:endParaRPr lang="en-US"/>
        </a:p>
      </dgm:t>
    </dgm:pt>
    <dgm:pt modelId="{70F39A98-31B5-4103-860C-586F7E6D42FB}" type="sibTrans" cxnId="{302D6361-EA3D-4494-8BEC-F9C9DDC1E137}">
      <dgm:prSet/>
      <dgm:spPr/>
      <dgm:t>
        <a:bodyPr/>
        <a:lstStyle/>
        <a:p>
          <a:endParaRPr lang="en-US"/>
        </a:p>
      </dgm:t>
    </dgm:pt>
    <dgm:pt modelId="{108C2972-573D-4C1E-8037-A9239DE7A9D2}">
      <dgm:prSet custT="1"/>
      <dgm:spPr/>
      <dgm:t>
        <a:bodyPr/>
        <a:lstStyle/>
        <a:p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Client Summary </a:t>
          </a:r>
        </a:p>
      </dgm:t>
    </dgm:pt>
    <dgm:pt modelId="{E111F078-2E62-4270-A58D-F1CC843ECB1F}" type="parTrans" cxnId="{BF8E72BF-BF82-41FC-AA16-DF1BEDB8F352}">
      <dgm:prSet/>
      <dgm:spPr/>
      <dgm:t>
        <a:bodyPr/>
        <a:lstStyle/>
        <a:p>
          <a:endParaRPr lang="en-US"/>
        </a:p>
      </dgm:t>
    </dgm:pt>
    <dgm:pt modelId="{F35B7171-2108-40A8-8CEA-DA570797E217}" type="sibTrans" cxnId="{BF8E72BF-BF82-41FC-AA16-DF1BEDB8F352}">
      <dgm:prSet/>
      <dgm:spPr/>
      <dgm:t>
        <a:bodyPr/>
        <a:lstStyle/>
        <a:p>
          <a:endParaRPr lang="en-US"/>
        </a:p>
      </dgm:t>
    </dgm:pt>
    <dgm:pt modelId="{6922651E-F876-9B42-9C91-22245B0A54EF}">
      <dgm:prSet/>
      <dgm:spPr/>
      <dgm:t>
        <a:bodyPr/>
        <a:lstStyle/>
        <a:p>
          <a:r>
            <a:rPr lang="en-US" b="0" i="0" u="none" dirty="0"/>
            <a:t>Client-Level System User &amp; Length of Time Homeless Report </a:t>
          </a:r>
          <a:endParaRPr lang="en-US" dirty="0"/>
        </a:p>
      </dgm:t>
    </dgm:pt>
    <dgm:pt modelId="{F4BB9963-81A7-AB47-99BB-FB1F3804FC0C}" type="parTrans" cxnId="{2C04EA49-D58E-2949-8FF1-8B11AE45BC69}">
      <dgm:prSet/>
      <dgm:spPr/>
      <dgm:t>
        <a:bodyPr/>
        <a:lstStyle/>
        <a:p>
          <a:endParaRPr lang="en-US"/>
        </a:p>
      </dgm:t>
    </dgm:pt>
    <dgm:pt modelId="{55AFB359-64EF-1C4C-BBC9-EEC8AD024156}" type="sibTrans" cxnId="{2C04EA49-D58E-2949-8FF1-8B11AE45BC69}">
      <dgm:prSet/>
      <dgm:spPr/>
      <dgm:t>
        <a:bodyPr/>
        <a:lstStyle/>
        <a:p>
          <a:endParaRPr lang="en-US"/>
        </a:p>
      </dgm:t>
    </dgm:pt>
    <dgm:pt modelId="{AAAE0A75-6CB3-0F49-92FE-6D7FDBC1896A}" type="pres">
      <dgm:prSet presAssocID="{1AF203D4-2113-4197-BDAD-4E344248DFFB}" presName="diagram" presStyleCnt="0">
        <dgm:presLayoutVars>
          <dgm:dir/>
          <dgm:resizeHandles val="exact"/>
        </dgm:presLayoutVars>
      </dgm:prSet>
      <dgm:spPr/>
    </dgm:pt>
    <dgm:pt modelId="{F7C21070-8F0F-3441-A523-D5B59C52100A}" type="pres">
      <dgm:prSet presAssocID="{F2B8C05A-60F0-4CF3-BAAB-2CB89FDEBF52}" presName="node" presStyleLbl="node1" presStyleIdx="0" presStyleCnt="9">
        <dgm:presLayoutVars>
          <dgm:bulletEnabled val="1"/>
        </dgm:presLayoutVars>
      </dgm:prSet>
      <dgm:spPr/>
    </dgm:pt>
    <dgm:pt modelId="{1FB6E265-0BBB-654B-BC0B-5CCA92D6D901}" type="pres">
      <dgm:prSet presAssocID="{3E604D00-EC13-4DB2-8CE3-5B312BB6DC80}" presName="sibTrans" presStyleCnt="0"/>
      <dgm:spPr/>
    </dgm:pt>
    <dgm:pt modelId="{712E5601-7DC3-B041-86F9-D090BC1F75A1}" type="pres">
      <dgm:prSet presAssocID="{8FC98ECC-B1A4-49A0-B482-8E6FDD97D182}" presName="node" presStyleLbl="node1" presStyleIdx="1" presStyleCnt="9">
        <dgm:presLayoutVars>
          <dgm:bulletEnabled val="1"/>
        </dgm:presLayoutVars>
      </dgm:prSet>
      <dgm:spPr/>
    </dgm:pt>
    <dgm:pt modelId="{56177080-D197-404E-AE9D-2132525E63D3}" type="pres">
      <dgm:prSet presAssocID="{91E1CFD1-E7AA-4E35-BB3A-02BB849510E8}" presName="sibTrans" presStyleCnt="0"/>
      <dgm:spPr/>
    </dgm:pt>
    <dgm:pt modelId="{4EA3D1A4-C7CC-9844-9E38-E0C6962FBB2B}" type="pres">
      <dgm:prSet presAssocID="{A7EB64A6-875E-4D4C-9608-781DEAB77549}" presName="node" presStyleLbl="node1" presStyleIdx="2" presStyleCnt="9">
        <dgm:presLayoutVars>
          <dgm:bulletEnabled val="1"/>
        </dgm:presLayoutVars>
      </dgm:prSet>
      <dgm:spPr/>
    </dgm:pt>
    <dgm:pt modelId="{7A1A46C3-A834-CC47-B392-AA45282007AE}" type="pres">
      <dgm:prSet presAssocID="{F84E1F00-161F-47D7-B6BC-275D8DA4DD9D}" presName="sibTrans" presStyleCnt="0"/>
      <dgm:spPr/>
    </dgm:pt>
    <dgm:pt modelId="{88493D13-4065-0340-BB5B-9438F6A33932}" type="pres">
      <dgm:prSet presAssocID="{A2B531B6-8D5A-48DA-AE7F-C8384B7E76DA}" presName="node" presStyleLbl="node1" presStyleIdx="3" presStyleCnt="9">
        <dgm:presLayoutVars>
          <dgm:bulletEnabled val="1"/>
        </dgm:presLayoutVars>
      </dgm:prSet>
      <dgm:spPr/>
    </dgm:pt>
    <dgm:pt modelId="{29C3C0EA-0512-114C-AEBC-808397FC4D33}" type="pres">
      <dgm:prSet presAssocID="{9132FEBE-1905-41D6-AEC5-BD4A419CB1B4}" presName="sibTrans" presStyleCnt="0"/>
      <dgm:spPr/>
    </dgm:pt>
    <dgm:pt modelId="{D63061F3-7A32-CC48-9E79-1A662EAE39B5}" type="pres">
      <dgm:prSet presAssocID="{2FD60582-FC08-41EB-BB0B-1548289B2C8D}" presName="node" presStyleLbl="node1" presStyleIdx="4" presStyleCnt="9">
        <dgm:presLayoutVars>
          <dgm:bulletEnabled val="1"/>
        </dgm:presLayoutVars>
      </dgm:prSet>
      <dgm:spPr/>
    </dgm:pt>
    <dgm:pt modelId="{3E767445-8ED2-C643-A07F-D10CD4369F5D}" type="pres">
      <dgm:prSet presAssocID="{1EA76424-3F38-40F1-A76A-6DAE6FFE10C1}" presName="sibTrans" presStyleCnt="0"/>
      <dgm:spPr/>
    </dgm:pt>
    <dgm:pt modelId="{F5DCEE27-A656-AC45-995B-B69DC2D7812F}" type="pres">
      <dgm:prSet presAssocID="{33AD483C-93BB-489D-8C5B-8EEE09EDE8A8}" presName="node" presStyleLbl="node1" presStyleIdx="5" presStyleCnt="9">
        <dgm:presLayoutVars>
          <dgm:bulletEnabled val="1"/>
        </dgm:presLayoutVars>
      </dgm:prSet>
      <dgm:spPr/>
    </dgm:pt>
    <dgm:pt modelId="{ED1B969D-92E8-9642-BCA3-055E5E07C9B0}" type="pres">
      <dgm:prSet presAssocID="{5F158CCC-C24C-41A6-9C2B-569C9584BC71}" presName="sibTrans" presStyleCnt="0"/>
      <dgm:spPr/>
    </dgm:pt>
    <dgm:pt modelId="{E6A41BC0-5558-014E-82F9-5968294EAB48}" type="pres">
      <dgm:prSet presAssocID="{2F50D4C8-1BD8-4414-AC4E-0CA2DC620C7B}" presName="node" presStyleLbl="node1" presStyleIdx="6" presStyleCnt="9">
        <dgm:presLayoutVars>
          <dgm:bulletEnabled val="1"/>
        </dgm:presLayoutVars>
      </dgm:prSet>
      <dgm:spPr/>
    </dgm:pt>
    <dgm:pt modelId="{1663CD03-235E-ED45-A1B2-B786485CDDD4}" type="pres">
      <dgm:prSet presAssocID="{70F39A98-31B5-4103-860C-586F7E6D42FB}" presName="sibTrans" presStyleCnt="0"/>
      <dgm:spPr/>
    </dgm:pt>
    <dgm:pt modelId="{7749A346-5AE5-1241-8740-74D09083236B}" type="pres">
      <dgm:prSet presAssocID="{108C2972-573D-4C1E-8037-A9239DE7A9D2}" presName="node" presStyleLbl="node1" presStyleIdx="7" presStyleCnt="9">
        <dgm:presLayoutVars>
          <dgm:bulletEnabled val="1"/>
        </dgm:presLayoutVars>
      </dgm:prSet>
      <dgm:spPr/>
    </dgm:pt>
    <dgm:pt modelId="{57426B10-94E2-504B-8539-92A727E22B89}" type="pres">
      <dgm:prSet presAssocID="{F35B7171-2108-40A8-8CEA-DA570797E217}" presName="sibTrans" presStyleCnt="0"/>
      <dgm:spPr/>
    </dgm:pt>
    <dgm:pt modelId="{38E240C8-7B8B-2147-BC2C-AC5B1E46EC65}" type="pres">
      <dgm:prSet presAssocID="{6922651E-F876-9B42-9C91-22245B0A54EF}" presName="node" presStyleLbl="node1" presStyleIdx="8" presStyleCnt="9">
        <dgm:presLayoutVars>
          <dgm:bulletEnabled val="1"/>
        </dgm:presLayoutVars>
      </dgm:prSet>
      <dgm:spPr/>
    </dgm:pt>
  </dgm:ptLst>
  <dgm:cxnLst>
    <dgm:cxn modelId="{C599F605-942E-40F7-B044-4214774AAD65}" srcId="{1AF203D4-2113-4197-BDAD-4E344248DFFB}" destId="{33AD483C-93BB-489D-8C5B-8EEE09EDE8A8}" srcOrd="5" destOrd="0" parTransId="{6783B7A4-2AE3-4D65-8A5E-B552687DBA6F}" sibTransId="{5F158CCC-C24C-41A6-9C2B-569C9584BC71}"/>
    <dgm:cxn modelId="{744B7018-942E-DE40-82BC-F2F238E79D00}" type="presOf" srcId="{2FD60582-FC08-41EB-BB0B-1548289B2C8D}" destId="{D63061F3-7A32-CC48-9E79-1A662EAE39B5}" srcOrd="0" destOrd="0" presId="urn:microsoft.com/office/officeart/2005/8/layout/default"/>
    <dgm:cxn modelId="{C7523720-D150-4D47-A69E-C523E5180056}" srcId="{1AF203D4-2113-4197-BDAD-4E344248DFFB}" destId="{2FD60582-FC08-41EB-BB0B-1548289B2C8D}" srcOrd="4" destOrd="0" parTransId="{4B40C128-8C1A-441A-9657-3070D2C65BDD}" sibTransId="{1EA76424-3F38-40F1-A76A-6DAE6FFE10C1}"/>
    <dgm:cxn modelId="{252B7C36-A881-4F44-8BA4-20A37530709A}" type="presOf" srcId="{33AD483C-93BB-489D-8C5B-8EEE09EDE8A8}" destId="{F5DCEE27-A656-AC45-995B-B69DC2D7812F}" srcOrd="0" destOrd="0" presId="urn:microsoft.com/office/officeart/2005/8/layout/default"/>
    <dgm:cxn modelId="{7D638E41-0180-4ABD-ACA7-4DA252754FEF}" srcId="{1AF203D4-2113-4197-BDAD-4E344248DFFB}" destId="{A7EB64A6-875E-4D4C-9608-781DEAB77549}" srcOrd="2" destOrd="0" parTransId="{3307C0BE-2D05-40D6-BE18-980CC455203D}" sibTransId="{F84E1F00-161F-47D7-B6BC-275D8DA4DD9D}"/>
    <dgm:cxn modelId="{2C04EA49-D58E-2949-8FF1-8B11AE45BC69}" srcId="{1AF203D4-2113-4197-BDAD-4E344248DFFB}" destId="{6922651E-F876-9B42-9C91-22245B0A54EF}" srcOrd="8" destOrd="0" parTransId="{F4BB9963-81A7-AB47-99BB-FB1F3804FC0C}" sibTransId="{55AFB359-64EF-1C4C-BBC9-EEC8AD024156}"/>
    <dgm:cxn modelId="{DC2BE151-96F7-4962-BEF9-C1A0F0C9413F}" srcId="{1AF203D4-2113-4197-BDAD-4E344248DFFB}" destId="{A2B531B6-8D5A-48DA-AE7F-C8384B7E76DA}" srcOrd="3" destOrd="0" parTransId="{96FFEC25-5709-4BEB-8380-489C5E56936E}" sibTransId="{9132FEBE-1905-41D6-AEC5-BD4A419CB1B4}"/>
    <dgm:cxn modelId="{C4D43060-4B59-0747-A798-6C30604D5AE6}" type="presOf" srcId="{1AF203D4-2113-4197-BDAD-4E344248DFFB}" destId="{AAAE0A75-6CB3-0F49-92FE-6D7FDBC1896A}" srcOrd="0" destOrd="0" presId="urn:microsoft.com/office/officeart/2005/8/layout/default"/>
    <dgm:cxn modelId="{302D6361-EA3D-4494-8BEC-F9C9DDC1E137}" srcId="{1AF203D4-2113-4197-BDAD-4E344248DFFB}" destId="{2F50D4C8-1BD8-4414-AC4E-0CA2DC620C7B}" srcOrd="6" destOrd="0" parTransId="{8829B865-6F11-4800-BC07-FA72B990092E}" sibTransId="{70F39A98-31B5-4103-860C-586F7E6D42FB}"/>
    <dgm:cxn modelId="{8AE21368-5756-44EF-BBB7-A1BF57177149}" srcId="{1AF203D4-2113-4197-BDAD-4E344248DFFB}" destId="{F2B8C05A-60F0-4CF3-BAAB-2CB89FDEBF52}" srcOrd="0" destOrd="0" parTransId="{4E15F1FD-84D4-430B-BAE7-D2AF4D353301}" sibTransId="{3E604D00-EC13-4DB2-8CE3-5B312BB6DC80}"/>
    <dgm:cxn modelId="{BF90EA8D-6B8F-3846-9056-03C8B1C5371A}" type="presOf" srcId="{2F50D4C8-1BD8-4414-AC4E-0CA2DC620C7B}" destId="{E6A41BC0-5558-014E-82F9-5968294EAB48}" srcOrd="0" destOrd="0" presId="urn:microsoft.com/office/officeart/2005/8/layout/default"/>
    <dgm:cxn modelId="{C678DE9B-7813-8B48-A177-7C80B2F64C08}" type="presOf" srcId="{A7EB64A6-875E-4D4C-9608-781DEAB77549}" destId="{4EA3D1A4-C7CC-9844-9E38-E0C6962FBB2B}" srcOrd="0" destOrd="0" presId="urn:microsoft.com/office/officeart/2005/8/layout/default"/>
    <dgm:cxn modelId="{1886BAA3-88FA-A541-85C9-67833A583004}" type="presOf" srcId="{F2B8C05A-60F0-4CF3-BAAB-2CB89FDEBF52}" destId="{F7C21070-8F0F-3441-A523-D5B59C52100A}" srcOrd="0" destOrd="0" presId="urn:microsoft.com/office/officeart/2005/8/layout/default"/>
    <dgm:cxn modelId="{AE0B05B6-0AEE-4430-AF64-8C7A7067F198}" srcId="{1AF203D4-2113-4197-BDAD-4E344248DFFB}" destId="{8FC98ECC-B1A4-49A0-B482-8E6FDD97D182}" srcOrd="1" destOrd="0" parTransId="{2B7DD930-09CD-415F-AA77-191599D71A8B}" sibTransId="{91E1CFD1-E7AA-4E35-BB3A-02BB849510E8}"/>
    <dgm:cxn modelId="{BF8E72BF-BF82-41FC-AA16-DF1BEDB8F352}" srcId="{1AF203D4-2113-4197-BDAD-4E344248DFFB}" destId="{108C2972-573D-4C1E-8037-A9239DE7A9D2}" srcOrd="7" destOrd="0" parTransId="{E111F078-2E62-4270-A58D-F1CC843ECB1F}" sibTransId="{F35B7171-2108-40A8-8CEA-DA570797E217}"/>
    <dgm:cxn modelId="{184878C0-E4B8-B042-A943-9C7E2A759A66}" type="presOf" srcId="{A2B531B6-8D5A-48DA-AE7F-C8384B7E76DA}" destId="{88493D13-4065-0340-BB5B-9438F6A33932}" srcOrd="0" destOrd="0" presId="urn:microsoft.com/office/officeart/2005/8/layout/default"/>
    <dgm:cxn modelId="{03E34BDB-4367-034D-A1BF-C4176EA0E414}" type="presOf" srcId="{6922651E-F876-9B42-9C91-22245B0A54EF}" destId="{38E240C8-7B8B-2147-BC2C-AC5B1E46EC65}" srcOrd="0" destOrd="0" presId="urn:microsoft.com/office/officeart/2005/8/layout/default"/>
    <dgm:cxn modelId="{A72CE4EE-264D-E64D-8954-BA263578D94D}" type="presOf" srcId="{108C2972-573D-4C1E-8037-A9239DE7A9D2}" destId="{7749A346-5AE5-1241-8740-74D09083236B}" srcOrd="0" destOrd="0" presId="urn:microsoft.com/office/officeart/2005/8/layout/default"/>
    <dgm:cxn modelId="{7CD4D6FE-CE04-4A49-BB73-AD679AC56D37}" type="presOf" srcId="{8FC98ECC-B1A4-49A0-B482-8E6FDD97D182}" destId="{712E5601-7DC3-B041-86F9-D090BC1F75A1}" srcOrd="0" destOrd="0" presId="urn:microsoft.com/office/officeart/2005/8/layout/default"/>
    <dgm:cxn modelId="{BB98282E-9D5A-E347-AF0E-3486DECE2F4E}" type="presParOf" srcId="{AAAE0A75-6CB3-0F49-92FE-6D7FDBC1896A}" destId="{F7C21070-8F0F-3441-A523-D5B59C52100A}" srcOrd="0" destOrd="0" presId="urn:microsoft.com/office/officeart/2005/8/layout/default"/>
    <dgm:cxn modelId="{2B6CB7CF-F497-9B45-97F5-9D569BC7F12D}" type="presParOf" srcId="{AAAE0A75-6CB3-0F49-92FE-6D7FDBC1896A}" destId="{1FB6E265-0BBB-654B-BC0B-5CCA92D6D901}" srcOrd="1" destOrd="0" presId="urn:microsoft.com/office/officeart/2005/8/layout/default"/>
    <dgm:cxn modelId="{5D4B0239-0004-4E4B-996D-35A99B63A7C3}" type="presParOf" srcId="{AAAE0A75-6CB3-0F49-92FE-6D7FDBC1896A}" destId="{712E5601-7DC3-B041-86F9-D090BC1F75A1}" srcOrd="2" destOrd="0" presId="urn:microsoft.com/office/officeart/2005/8/layout/default"/>
    <dgm:cxn modelId="{5A58AFEF-84C3-C345-8F26-70CF56DB33F7}" type="presParOf" srcId="{AAAE0A75-6CB3-0F49-92FE-6D7FDBC1896A}" destId="{56177080-D197-404E-AE9D-2132525E63D3}" srcOrd="3" destOrd="0" presId="urn:microsoft.com/office/officeart/2005/8/layout/default"/>
    <dgm:cxn modelId="{38998FC6-D73C-F74E-9987-BF3B73BF5426}" type="presParOf" srcId="{AAAE0A75-6CB3-0F49-92FE-6D7FDBC1896A}" destId="{4EA3D1A4-C7CC-9844-9E38-E0C6962FBB2B}" srcOrd="4" destOrd="0" presId="urn:microsoft.com/office/officeart/2005/8/layout/default"/>
    <dgm:cxn modelId="{797ADB96-4B4F-5544-9E80-B8CDC525D383}" type="presParOf" srcId="{AAAE0A75-6CB3-0F49-92FE-6D7FDBC1896A}" destId="{7A1A46C3-A834-CC47-B392-AA45282007AE}" srcOrd="5" destOrd="0" presId="urn:microsoft.com/office/officeart/2005/8/layout/default"/>
    <dgm:cxn modelId="{4C1A80E5-C555-2146-8AA3-2FDEA7BF8A93}" type="presParOf" srcId="{AAAE0A75-6CB3-0F49-92FE-6D7FDBC1896A}" destId="{88493D13-4065-0340-BB5B-9438F6A33932}" srcOrd="6" destOrd="0" presId="urn:microsoft.com/office/officeart/2005/8/layout/default"/>
    <dgm:cxn modelId="{AB5A2E97-D10B-174B-B160-97ECD1B8BFB3}" type="presParOf" srcId="{AAAE0A75-6CB3-0F49-92FE-6D7FDBC1896A}" destId="{29C3C0EA-0512-114C-AEBC-808397FC4D33}" srcOrd="7" destOrd="0" presId="urn:microsoft.com/office/officeart/2005/8/layout/default"/>
    <dgm:cxn modelId="{BEFF5159-44F1-0D48-AF64-F13322695DED}" type="presParOf" srcId="{AAAE0A75-6CB3-0F49-92FE-6D7FDBC1896A}" destId="{D63061F3-7A32-CC48-9E79-1A662EAE39B5}" srcOrd="8" destOrd="0" presId="urn:microsoft.com/office/officeart/2005/8/layout/default"/>
    <dgm:cxn modelId="{6EE4238F-7A42-0648-83A3-33BCA91C84EF}" type="presParOf" srcId="{AAAE0A75-6CB3-0F49-92FE-6D7FDBC1896A}" destId="{3E767445-8ED2-C643-A07F-D10CD4369F5D}" srcOrd="9" destOrd="0" presId="urn:microsoft.com/office/officeart/2005/8/layout/default"/>
    <dgm:cxn modelId="{FF762516-B7A3-D64A-A54F-689714039E8F}" type="presParOf" srcId="{AAAE0A75-6CB3-0F49-92FE-6D7FDBC1896A}" destId="{F5DCEE27-A656-AC45-995B-B69DC2D7812F}" srcOrd="10" destOrd="0" presId="urn:microsoft.com/office/officeart/2005/8/layout/default"/>
    <dgm:cxn modelId="{D5F5DF05-794E-FE4F-A45E-B8A8A69933FF}" type="presParOf" srcId="{AAAE0A75-6CB3-0F49-92FE-6D7FDBC1896A}" destId="{ED1B969D-92E8-9642-BCA3-055E5E07C9B0}" srcOrd="11" destOrd="0" presId="urn:microsoft.com/office/officeart/2005/8/layout/default"/>
    <dgm:cxn modelId="{C358E492-C1F9-5049-8751-7292BFCC6FE1}" type="presParOf" srcId="{AAAE0A75-6CB3-0F49-92FE-6D7FDBC1896A}" destId="{E6A41BC0-5558-014E-82F9-5968294EAB48}" srcOrd="12" destOrd="0" presId="urn:microsoft.com/office/officeart/2005/8/layout/default"/>
    <dgm:cxn modelId="{0F5A8141-31F1-1B48-B96F-F689CE30484E}" type="presParOf" srcId="{AAAE0A75-6CB3-0F49-92FE-6D7FDBC1896A}" destId="{1663CD03-235E-ED45-A1B2-B786485CDDD4}" srcOrd="13" destOrd="0" presId="urn:microsoft.com/office/officeart/2005/8/layout/default"/>
    <dgm:cxn modelId="{0F4C0435-20BB-3444-B5E7-DFB8A6FC40BB}" type="presParOf" srcId="{AAAE0A75-6CB3-0F49-92FE-6D7FDBC1896A}" destId="{7749A346-5AE5-1241-8740-74D09083236B}" srcOrd="14" destOrd="0" presId="urn:microsoft.com/office/officeart/2005/8/layout/default"/>
    <dgm:cxn modelId="{57F93C42-8708-4448-9337-213F7F115C15}" type="presParOf" srcId="{AAAE0A75-6CB3-0F49-92FE-6D7FDBC1896A}" destId="{57426B10-94E2-504B-8539-92A727E22B89}" srcOrd="15" destOrd="0" presId="urn:microsoft.com/office/officeart/2005/8/layout/default"/>
    <dgm:cxn modelId="{386FFDD9-3D80-3845-90D7-048EF667BCF2}" type="presParOf" srcId="{AAAE0A75-6CB3-0F49-92FE-6D7FDBC1896A}" destId="{38E240C8-7B8B-2147-BC2C-AC5B1E46EC6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F5A401-4D98-47B5-BEF4-8B70D4421C0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B14258-A06C-4B63-8173-F792CB645656}">
      <dgm:prSet custT="1"/>
      <dgm:spPr/>
      <dgm:t>
        <a:bodyPr/>
        <a:lstStyle/>
        <a:p>
          <a:r>
            <a:rPr lang="en-US" sz="2000" b="1" dirty="0">
              <a:latin typeface="InterFace" panose="020B0503020203020204" pitchFamily="34" charset="0"/>
              <a:cs typeface="InterFace" panose="020B0503020203020204" pitchFamily="34" charset="0"/>
            </a:rPr>
            <a:t>[CLNT-127] Homeless Status Timeline Report- </a:t>
          </a:r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provides a graphical representation of a client's timeline of HMIS enrollments, indicating a client’s homelessness or housed status.  </a:t>
          </a:r>
        </a:p>
      </dgm:t>
    </dgm:pt>
    <dgm:pt modelId="{A3ED75F8-F267-4F93-9571-7441C109F0B0}" type="parTrans" cxnId="{71B3FBFD-26AB-4A80-83AD-AA847574FA8D}">
      <dgm:prSet/>
      <dgm:spPr/>
      <dgm:t>
        <a:bodyPr/>
        <a:lstStyle/>
        <a:p>
          <a:endParaRPr lang="en-US"/>
        </a:p>
      </dgm:t>
    </dgm:pt>
    <dgm:pt modelId="{79F44F46-DAAE-4007-91CE-80C914C68F51}" type="sibTrans" cxnId="{71B3FBFD-26AB-4A80-83AD-AA847574FA8D}">
      <dgm:prSet/>
      <dgm:spPr/>
      <dgm:t>
        <a:bodyPr/>
        <a:lstStyle/>
        <a:p>
          <a:endParaRPr lang="en-US"/>
        </a:p>
      </dgm:t>
    </dgm:pt>
    <dgm:pt modelId="{00C1D216-6C35-475D-898B-ECB5DF0A5BEB}">
      <dgm:prSet custT="1"/>
      <dgm:spPr/>
      <dgm:t>
        <a:bodyPr/>
        <a:lstStyle/>
        <a:p>
          <a:r>
            <a:rPr lang="en-US" sz="2000" b="1" dirty="0">
              <a:latin typeface="InterFace" panose="020B0503020203020204" pitchFamily="34" charset="0"/>
              <a:cs typeface="InterFace" panose="020B0503020203020204" pitchFamily="34" charset="0"/>
            </a:rPr>
            <a:t>[HUDX-233] Client-Level System Use &amp; Length of Time Homeless Report- </a:t>
          </a:r>
          <a:r>
            <a:rPr lang="en-US" sz="2000" dirty="0">
              <a:latin typeface="InterFace" panose="020B0503020203020204" pitchFamily="34" charset="0"/>
              <a:cs typeface="InterFace" panose="020B0503020203020204" pitchFamily="34" charset="0"/>
            </a:rPr>
            <a:t>provides a general summary of information in an individual client’s HMIS history that is relevant to chronic homelessness. </a:t>
          </a:r>
        </a:p>
      </dgm:t>
    </dgm:pt>
    <dgm:pt modelId="{E474E53E-9E92-4CDB-92E7-1BEFDC51F5C3}" type="parTrans" cxnId="{DE864587-BEA9-43FF-8C24-DBACFCFF4B0B}">
      <dgm:prSet/>
      <dgm:spPr/>
      <dgm:t>
        <a:bodyPr/>
        <a:lstStyle/>
        <a:p>
          <a:endParaRPr lang="en-US"/>
        </a:p>
      </dgm:t>
    </dgm:pt>
    <dgm:pt modelId="{5BDB172A-110B-4C49-8F08-F82AF76C6E4C}" type="sibTrans" cxnId="{DE864587-BEA9-43FF-8C24-DBACFCFF4B0B}">
      <dgm:prSet/>
      <dgm:spPr/>
      <dgm:t>
        <a:bodyPr/>
        <a:lstStyle/>
        <a:p>
          <a:endParaRPr lang="en-US"/>
        </a:p>
      </dgm:t>
    </dgm:pt>
    <dgm:pt modelId="{3C808E67-6B12-6040-B940-8A320C033A18}">
      <dgm:prSet custT="1"/>
      <dgm:spPr/>
      <dgm:t>
        <a:bodyPr/>
        <a:lstStyle/>
        <a:p>
          <a:r>
            <a:rPr lang="en-US" sz="2000" b="1" i="0" dirty="0">
              <a:latin typeface="InterFace" panose="020B0503020203020204" pitchFamily="34" charset="0"/>
              <a:cs typeface="InterFace" panose="020B0503020203020204" pitchFamily="34" charset="0"/>
            </a:rPr>
            <a:t>[CLNT-125] Client Summary- </a:t>
          </a:r>
          <a:r>
            <a:rPr lang="en-US" sz="2000" b="0" i="0" dirty="0">
              <a:latin typeface="InterFace" panose="020B0503020203020204" pitchFamily="34" charset="0"/>
              <a:cs typeface="InterFace" panose="020B0503020203020204" pitchFamily="34" charset="0"/>
            </a:rPr>
            <a:t>provides an overview of the client's history in the system.</a:t>
          </a:r>
          <a:endParaRPr lang="en-US" sz="2000" dirty="0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CE5F0F3B-FB6B-3A41-BE99-A289BF6622AA}" type="parTrans" cxnId="{C8F46EB6-48EA-D541-A322-16180ED6AB2E}">
      <dgm:prSet/>
      <dgm:spPr/>
      <dgm:t>
        <a:bodyPr/>
        <a:lstStyle/>
        <a:p>
          <a:endParaRPr lang="en-US"/>
        </a:p>
      </dgm:t>
    </dgm:pt>
    <dgm:pt modelId="{78CD2DE3-5071-C844-ACBB-0EE8EF143E2A}" type="sibTrans" cxnId="{C8F46EB6-48EA-D541-A322-16180ED6AB2E}">
      <dgm:prSet/>
      <dgm:spPr/>
      <dgm:t>
        <a:bodyPr/>
        <a:lstStyle/>
        <a:p>
          <a:endParaRPr lang="en-US"/>
        </a:p>
      </dgm:t>
    </dgm:pt>
    <dgm:pt modelId="{1499B21D-C984-8C45-A623-70A508DFC0DB}" type="pres">
      <dgm:prSet presAssocID="{9BF5A401-4D98-47B5-BEF4-8B70D4421C0C}" presName="vert0" presStyleCnt="0">
        <dgm:presLayoutVars>
          <dgm:dir/>
          <dgm:animOne val="branch"/>
          <dgm:animLvl val="lvl"/>
        </dgm:presLayoutVars>
      </dgm:prSet>
      <dgm:spPr/>
    </dgm:pt>
    <dgm:pt modelId="{A2BADB8E-4F3A-2948-A056-03971DDF752E}" type="pres">
      <dgm:prSet presAssocID="{53B14258-A06C-4B63-8173-F792CB645656}" presName="thickLine" presStyleLbl="alignNode1" presStyleIdx="0" presStyleCnt="3"/>
      <dgm:spPr/>
    </dgm:pt>
    <dgm:pt modelId="{06E3E0DA-0F88-384F-98DE-F7E37090CAD2}" type="pres">
      <dgm:prSet presAssocID="{53B14258-A06C-4B63-8173-F792CB645656}" presName="horz1" presStyleCnt="0"/>
      <dgm:spPr/>
    </dgm:pt>
    <dgm:pt modelId="{38EEABF7-9C6A-B34F-BE0A-E818F311DD55}" type="pres">
      <dgm:prSet presAssocID="{53B14258-A06C-4B63-8173-F792CB645656}" presName="tx1" presStyleLbl="revTx" presStyleIdx="0" presStyleCnt="3"/>
      <dgm:spPr/>
    </dgm:pt>
    <dgm:pt modelId="{C3CCD06F-7B88-1F44-BD95-3A2AAF181D8C}" type="pres">
      <dgm:prSet presAssocID="{53B14258-A06C-4B63-8173-F792CB645656}" presName="vert1" presStyleCnt="0"/>
      <dgm:spPr/>
    </dgm:pt>
    <dgm:pt modelId="{39AB2B76-45F7-7A4B-82AD-36997CA1E35E}" type="pres">
      <dgm:prSet presAssocID="{3C808E67-6B12-6040-B940-8A320C033A18}" presName="thickLine" presStyleLbl="alignNode1" presStyleIdx="1" presStyleCnt="3"/>
      <dgm:spPr/>
    </dgm:pt>
    <dgm:pt modelId="{4FCFE3E9-BF92-2549-9FBC-63ACF6184D33}" type="pres">
      <dgm:prSet presAssocID="{3C808E67-6B12-6040-B940-8A320C033A18}" presName="horz1" presStyleCnt="0"/>
      <dgm:spPr/>
    </dgm:pt>
    <dgm:pt modelId="{3EF5C327-0417-6249-BA7C-E3F700690082}" type="pres">
      <dgm:prSet presAssocID="{3C808E67-6B12-6040-B940-8A320C033A18}" presName="tx1" presStyleLbl="revTx" presStyleIdx="1" presStyleCnt="3"/>
      <dgm:spPr/>
    </dgm:pt>
    <dgm:pt modelId="{185983A7-972C-4C4A-9FCF-7FF8C5FA0314}" type="pres">
      <dgm:prSet presAssocID="{3C808E67-6B12-6040-B940-8A320C033A18}" presName="vert1" presStyleCnt="0"/>
      <dgm:spPr/>
    </dgm:pt>
    <dgm:pt modelId="{D7A01444-FD89-5A4B-A33E-B9A659A3E914}" type="pres">
      <dgm:prSet presAssocID="{00C1D216-6C35-475D-898B-ECB5DF0A5BEB}" presName="thickLine" presStyleLbl="alignNode1" presStyleIdx="2" presStyleCnt="3"/>
      <dgm:spPr/>
    </dgm:pt>
    <dgm:pt modelId="{A4855E9F-A5C7-3044-B1C8-A603EED43BAB}" type="pres">
      <dgm:prSet presAssocID="{00C1D216-6C35-475D-898B-ECB5DF0A5BEB}" presName="horz1" presStyleCnt="0"/>
      <dgm:spPr/>
    </dgm:pt>
    <dgm:pt modelId="{33B05626-3758-A14E-9AD8-4CE27B1E24E8}" type="pres">
      <dgm:prSet presAssocID="{00C1D216-6C35-475D-898B-ECB5DF0A5BEB}" presName="tx1" presStyleLbl="revTx" presStyleIdx="2" presStyleCnt="3"/>
      <dgm:spPr/>
    </dgm:pt>
    <dgm:pt modelId="{8516EB4F-EDAF-914B-BDC1-0D877C7098C5}" type="pres">
      <dgm:prSet presAssocID="{00C1D216-6C35-475D-898B-ECB5DF0A5BEB}" presName="vert1" presStyleCnt="0"/>
      <dgm:spPr/>
    </dgm:pt>
  </dgm:ptLst>
  <dgm:cxnLst>
    <dgm:cxn modelId="{68CD7052-35FB-0D4A-BF7C-76CD44A1A7DA}" type="presOf" srcId="{00C1D216-6C35-475D-898B-ECB5DF0A5BEB}" destId="{33B05626-3758-A14E-9AD8-4CE27B1E24E8}" srcOrd="0" destOrd="0" presId="urn:microsoft.com/office/officeart/2008/layout/LinedList"/>
    <dgm:cxn modelId="{DE864587-BEA9-43FF-8C24-DBACFCFF4B0B}" srcId="{9BF5A401-4D98-47B5-BEF4-8B70D4421C0C}" destId="{00C1D216-6C35-475D-898B-ECB5DF0A5BEB}" srcOrd="2" destOrd="0" parTransId="{E474E53E-9E92-4CDB-92E7-1BEFDC51F5C3}" sibTransId="{5BDB172A-110B-4C49-8F08-F82AF76C6E4C}"/>
    <dgm:cxn modelId="{FDCE1489-84B9-3346-ACA0-B98B5C9D5BD4}" type="presOf" srcId="{9BF5A401-4D98-47B5-BEF4-8B70D4421C0C}" destId="{1499B21D-C984-8C45-A623-70A508DFC0DB}" srcOrd="0" destOrd="0" presId="urn:microsoft.com/office/officeart/2008/layout/LinedList"/>
    <dgm:cxn modelId="{CDE89D8D-AEE7-9143-905F-4F26B7C3DDBF}" type="presOf" srcId="{53B14258-A06C-4B63-8173-F792CB645656}" destId="{38EEABF7-9C6A-B34F-BE0A-E818F311DD55}" srcOrd="0" destOrd="0" presId="urn:microsoft.com/office/officeart/2008/layout/LinedList"/>
    <dgm:cxn modelId="{A7A9C69A-527D-604B-A65E-9D69ED929F94}" type="presOf" srcId="{3C808E67-6B12-6040-B940-8A320C033A18}" destId="{3EF5C327-0417-6249-BA7C-E3F700690082}" srcOrd="0" destOrd="0" presId="urn:microsoft.com/office/officeart/2008/layout/LinedList"/>
    <dgm:cxn modelId="{C8F46EB6-48EA-D541-A322-16180ED6AB2E}" srcId="{9BF5A401-4D98-47B5-BEF4-8B70D4421C0C}" destId="{3C808E67-6B12-6040-B940-8A320C033A18}" srcOrd="1" destOrd="0" parTransId="{CE5F0F3B-FB6B-3A41-BE99-A289BF6622AA}" sibTransId="{78CD2DE3-5071-C844-ACBB-0EE8EF143E2A}"/>
    <dgm:cxn modelId="{71B3FBFD-26AB-4A80-83AD-AA847574FA8D}" srcId="{9BF5A401-4D98-47B5-BEF4-8B70D4421C0C}" destId="{53B14258-A06C-4B63-8173-F792CB645656}" srcOrd="0" destOrd="0" parTransId="{A3ED75F8-F267-4F93-9571-7441C109F0B0}" sibTransId="{79F44F46-DAAE-4007-91CE-80C914C68F51}"/>
    <dgm:cxn modelId="{D165E02F-E40A-6641-9049-490EAB71A6C0}" type="presParOf" srcId="{1499B21D-C984-8C45-A623-70A508DFC0DB}" destId="{A2BADB8E-4F3A-2948-A056-03971DDF752E}" srcOrd="0" destOrd="0" presId="urn:microsoft.com/office/officeart/2008/layout/LinedList"/>
    <dgm:cxn modelId="{E490D591-77F7-4148-9DB4-763EB9BB0F3F}" type="presParOf" srcId="{1499B21D-C984-8C45-A623-70A508DFC0DB}" destId="{06E3E0DA-0F88-384F-98DE-F7E37090CAD2}" srcOrd="1" destOrd="0" presId="urn:microsoft.com/office/officeart/2008/layout/LinedList"/>
    <dgm:cxn modelId="{227F8ACA-21A3-474E-8F61-5CDDA5128CC4}" type="presParOf" srcId="{06E3E0DA-0F88-384F-98DE-F7E37090CAD2}" destId="{38EEABF7-9C6A-B34F-BE0A-E818F311DD55}" srcOrd="0" destOrd="0" presId="urn:microsoft.com/office/officeart/2008/layout/LinedList"/>
    <dgm:cxn modelId="{048B3A2A-72F5-6240-8C91-518DF7561D52}" type="presParOf" srcId="{06E3E0DA-0F88-384F-98DE-F7E37090CAD2}" destId="{C3CCD06F-7B88-1F44-BD95-3A2AAF181D8C}" srcOrd="1" destOrd="0" presId="urn:microsoft.com/office/officeart/2008/layout/LinedList"/>
    <dgm:cxn modelId="{37F8D90B-AEF2-B948-823A-3B78649A0EF6}" type="presParOf" srcId="{1499B21D-C984-8C45-A623-70A508DFC0DB}" destId="{39AB2B76-45F7-7A4B-82AD-36997CA1E35E}" srcOrd="2" destOrd="0" presId="urn:microsoft.com/office/officeart/2008/layout/LinedList"/>
    <dgm:cxn modelId="{F341EA4C-8C62-3449-8697-15F80891D8B9}" type="presParOf" srcId="{1499B21D-C984-8C45-A623-70A508DFC0DB}" destId="{4FCFE3E9-BF92-2549-9FBC-63ACF6184D33}" srcOrd="3" destOrd="0" presId="urn:microsoft.com/office/officeart/2008/layout/LinedList"/>
    <dgm:cxn modelId="{3E6279C7-D605-B647-A913-273A575C2EE7}" type="presParOf" srcId="{4FCFE3E9-BF92-2549-9FBC-63ACF6184D33}" destId="{3EF5C327-0417-6249-BA7C-E3F700690082}" srcOrd="0" destOrd="0" presId="urn:microsoft.com/office/officeart/2008/layout/LinedList"/>
    <dgm:cxn modelId="{88ACD9A3-96C2-984F-B9C0-EE225FA4EB39}" type="presParOf" srcId="{4FCFE3E9-BF92-2549-9FBC-63ACF6184D33}" destId="{185983A7-972C-4C4A-9FCF-7FF8C5FA0314}" srcOrd="1" destOrd="0" presId="urn:microsoft.com/office/officeart/2008/layout/LinedList"/>
    <dgm:cxn modelId="{BDD62F84-9384-3C47-ABBB-4678CE124411}" type="presParOf" srcId="{1499B21D-C984-8C45-A623-70A508DFC0DB}" destId="{D7A01444-FD89-5A4B-A33E-B9A659A3E914}" srcOrd="4" destOrd="0" presId="urn:microsoft.com/office/officeart/2008/layout/LinedList"/>
    <dgm:cxn modelId="{2F02D313-10EF-464E-989C-485AA5280224}" type="presParOf" srcId="{1499B21D-C984-8C45-A623-70A508DFC0DB}" destId="{A4855E9F-A5C7-3044-B1C8-A603EED43BAB}" srcOrd="5" destOrd="0" presId="urn:microsoft.com/office/officeart/2008/layout/LinedList"/>
    <dgm:cxn modelId="{B5C2EE9A-CAA2-B145-A7DB-BF92AFF63AE4}" type="presParOf" srcId="{A4855E9F-A5C7-3044-B1C8-A603EED43BAB}" destId="{33B05626-3758-A14E-9AD8-4CE27B1E24E8}" srcOrd="0" destOrd="0" presId="urn:microsoft.com/office/officeart/2008/layout/LinedList"/>
    <dgm:cxn modelId="{056A172B-C645-F14E-9835-CD37E0C86450}" type="presParOf" srcId="{A4855E9F-A5C7-3044-B1C8-A603EED43BAB}" destId="{8516EB4F-EDAF-914B-BDC1-0D877C7098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 custT="1"/>
      <dgm:spPr/>
      <dgm:t>
        <a:bodyPr/>
        <a:lstStyle/>
        <a:p>
          <a:r>
            <a:rPr lang="en-US" sz="1200" b="1" dirty="0">
              <a:latin typeface="Clarendon Text Pro" panose="02040602050403020204" pitchFamily="18" charset="77"/>
              <a:cs typeface="InterFace" panose="020B0503020203020204" pitchFamily="34" charset="0"/>
            </a:rPr>
            <a:t>Client Model </a:t>
          </a: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349299C9-846E-4827-813A-349CCCE20782}">
      <dgm:prSet phldrT="[Text]" custT="1"/>
      <dgm:spPr/>
      <dgm:t>
        <a:bodyPr/>
        <a:lstStyle/>
        <a:p>
          <a:r>
            <a:rPr lang="en-US" sz="1200" b="0" i="0" u="none" dirty="0">
              <a:latin typeface="InterFace" panose="020B0503020203020204" pitchFamily="34" charset="0"/>
              <a:cs typeface="InterFace" panose="020B0503020203020204" pitchFamily="34" charset="0"/>
            </a:rPr>
            <a:t>The Client Model contains all client records. </a:t>
          </a:r>
          <a:endParaRPr lang="en-US" sz="1200" dirty="0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5D70EFF5-8B31-4A1F-AE44-51E4CF0013EB}">
      <dgm:prSet phldrT="[Text]" custT="1"/>
      <dgm:spPr/>
      <dgm:t>
        <a:bodyPr/>
        <a:lstStyle/>
        <a:p>
          <a:r>
            <a:rPr lang="en-US" sz="1200" b="0" i="0" u="none" dirty="0">
              <a:latin typeface="InterFace" panose="020B0503020203020204" pitchFamily="34" charset="0"/>
              <a:cs typeface="InterFace" panose="020B0503020203020204" pitchFamily="34" charset="0"/>
            </a:rPr>
            <a:t>Designed to work with Coordinated Entry functionality. Clients must have an assessment in order to be included.</a:t>
          </a:r>
          <a:endParaRPr lang="en-US" sz="1200" dirty="0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D71FC021-6A65-44D1-95B9-0E6C89079866}">
      <dgm:prSet phldrT="[Text]" phldr="0" custT="1"/>
      <dgm:spPr/>
      <dgm:t>
        <a:bodyPr/>
        <a:lstStyle/>
        <a:p>
          <a:r>
            <a:rPr lang="en-US" sz="1200" b="1" dirty="0">
              <a:latin typeface="Clarendon Text Pro" panose="02040602050403020204" pitchFamily="18" charset="77"/>
              <a:cs typeface="InterFace" panose="020B0503020203020204" pitchFamily="34" charset="0"/>
            </a:rPr>
            <a:t>Data Quality </a:t>
          </a:r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4A6BB192-9983-4F48-BBC5-6E384EED7EC5}">
      <dgm:prSet phldrT="[Text]" custT="1"/>
      <dgm:spPr/>
      <dgm:t>
        <a:bodyPr/>
        <a:lstStyle/>
        <a:p>
          <a:r>
            <a:rPr lang="en-US" sz="1200" b="0" i="0" u="none" dirty="0">
              <a:latin typeface="InterFace" panose="020B0503020203020204" pitchFamily="34" charset="0"/>
              <a:cs typeface="InterFace" panose="020B0503020203020204" pitchFamily="34" charset="0"/>
            </a:rPr>
            <a:t>Based on project enrollments and provides easy-to-use calculations of data quality for all HUD HMIS data elements</a:t>
          </a:r>
          <a:endParaRPr lang="en-US" sz="1200" dirty="0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74045C00-D6AB-40F4-A0EC-3849807FC88D}">
      <dgm:prSet phldrT="[Text]" custT="1"/>
      <dgm:spPr/>
      <dgm:t>
        <a:bodyPr/>
        <a:lstStyle/>
        <a:p>
          <a:r>
            <a:rPr lang="en-US" sz="1200" b="1" dirty="0">
              <a:latin typeface="Clarendon Text Pro" panose="02040602050403020204" pitchFamily="18" charset="77"/>
              <a:cs typeface="InterFace" panose="020B0503020203020204" pitchFamily="34" charset="0"/>
            </a:rPr>
            <a:t>HMIS Performance </a:t>
          </a:r>
        </a:p>
      </dgm:t>
    </dgm:pt>
    <dgm:pt modelId="{A2CB37B5-FB6A-4368-A045-E1C65615D546}" type="parTrans" cxnId="{8EF80596-2994-4771-892F-2C4772D8D458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559D8C62-0929-418F-8097-53D2F0DBCF2B}" type="sibTrans" cxnId="{8EF80596-2994-4771-892F-2C4772D8D458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02FFBBB1-DBC1-448B-B0B3-D48D66FE7872}">
      <dgm:prSet phldrT="[Text]" custT="1"/>
      <dgm:spPr/>
      <dgm:t>
        <a:bodyPr/>
        <a:lstStyle/>
        <a:p>
          <a:r>
            <a:rPr lang="en-US" sz="1200" b="0" i="0" u="none" dirty="0">
              <a:latin typeface="InterFace" panose="020B0503020203020204" pitchFamily="34" charset="0"/>
              <a:cs typeface="InterFace" panose="020B0503020203020204" pitchFamily="34" charset="0"/>
            </a:rPr>
            <a:t>Clients must have a project enrollment for their data to be included.</a:t>
          </a:r>
          <a:endParaRPr lang="en-US" sz="1200" dirty="0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98A22385-858C-4F07-A4D6-9A0E8D8E5927}" type="parTrans" cxnId="{56818DCB-8127-41B3-A8FA-9BB3C4AEEF60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FC134796-1658-4344-B009-E1D5A472B390}" type="sibTrans" cxnId="{56818DCB-8127-41B3-A8FA-9BB3C4AEEF60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23A33862-4085-4A09-A14A-75AEDD37E72B}">
      <dgm:prSet phldrT="[Text]" custT="1"/>
      <dgm:spPr/>
      <dgm:t>
        <a:bodyPr/>
        <a:lstStyle/>
        <a:p>
          <a:r>
            <a:rPr lang="en-US" sz="1200" b="1" dirty="0">
              <a:latin typeface="Clarendon Text Pro" panose="02040602050403020204" pitchFamily="18" charset="77"/>
              <a:cs typeface="InterFace" panose="020B0503020203020204" pitchFamily="34" charset="0"/>
            </a:rPr>
            <a:t>HMIS Population Over Time </a:t>
          </a:r>
        </a:p>
      </dgm:t>
    </dgm:pt>
    <dgm:pt modelId="{A87FE2E2-B4D6-47F3-83D4-856209CC555E}" type="parTrans" cxnId="{A6BD7522-AA01-4096-98F0-44139441042F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2DC7D52A-6B36-4926-8DB7-F6C46779CA12}" type="sibTrans" cxnId="{A6BD7522-AA01-4096-98F0-44139441042F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185715AF-C7AC-49BC-808F-832AF009BC16}">
      <dgm:prSet phldrT="[Text]" custT="1"/>
      <dgm:spPr/>
      <dgm:t>
        <a:bodyPr/>
        <a:lstStyle/>
        <a:p>
          <a:r>
            <a:rPr lang="en-US" sz="1200" b="0" i="0" u="none" dirty="0">
              <a:latin typeface="InterFace" panose="020B0503020203020204" pitchFamily="34" charset="0"/>
              <a:cs typeface="InterFace" panose="020B0503020203020204" pitchFamily="34" charset="0"/>
            </a:rPr>
            <a:t>Allow users to conduct longitudinal analyses. Clients must have a project enrollment for their data to be included.</a:t>
          </a:r>
          <a:endParaRPr lang="en-US" sz="1200" dirty="0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9E11DB47-DD4B-437F-B986-74C561DC4972}" type="parTrans" cxnId="{0F607307-CADE-4580-ACA9-6C59B0A40BF6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929CFB55-1C99-4F60-AA4A-3F3C0CC2D9C5}" type="sibTrans" cxnId="{0F607307-CADE-4580-ACA9-6C59B0A40BF6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4527EE1E-E828-5041-8B0B-F732339CE975}">
      <dgm:prSet custT="1"/>
      <dgm:spPr/>
      <dgm:t>
        <a:bodyPr/>
        <a:lstStyle/>
        <a:p>
          <a:r>
            <a:rPr lang="en-US" sz="1200" b="1" dirty="0">
              <a:latin typeface="Clarendon Text Pro" panose="02040602050403020204" pitchFamily="18" charset="77"/>
              <a:cs typeface="InterFace" panose="020B0503020203020204" pitchFamily="34" charset="0"/>
            </a:rPr>
            <a:t>Project Descriptor Model </a:t>
          </a:r>
        </a:p>
      </dgm:t>
    </dgm:pt>
    <dgm:pt modelId="{CB312304-ED3C-4B4C-B282-6BE6259DA69F}" type="parTrans" cxnId="{2059FD99-125B-A64D-A6E6-9F2033846BD2}">
      <dgm:prSet/>
      <dgm:spPr/>
      <dgm:t>
        <a:bodyPr/>
        <a:lstStyle/>
        <a:p>
          <a:endParaRPr lang="en-US"/>
        </a:p>
      </dgm:t>
    </dgm:pt>
    <dgm:pt modelId="{3549F2B4-2B0D-1346-8416-FF6193F65FDF}" type="sibTrans" cxnId="{2059FD99-125B-A64D-A6E6-9F2033846BD2}">
      <dgm:prSet/>
      <dgm:spPr/>
      <dgm:t>
        <a:bodyPr/>
        <a:lstStyle/>
        <a:p>
          <a:endParaRPr lang="en-US"/>
        </a:p>
      </dgm:t>
    </dgm:pt>
    <dgm:pt modelId="{E9A80DD6-080A-8D4F-BC8A-9EEC401B1C57}">
      <dgm:prSet custT="1"/>
      <dgm:spPr/>
      <dgm:t>
        <a:bodyPr/>
        <a:lstStyle/>
        <a:p>
          <a:r>
            <a:rPr lang="en-US" sz="1200" b="1" dirty="0">
              <a:latin typeface="Clarendon Text Pro" panose="02040602050403020204" pitchFamily="18" charset="77"/>
              <a:cs typeface="InterFace" panose="020B0503020203020204" pitchFamily="34" charset="0"/>
            </a:rPr>
            <a:t>Services Model </a:t>
          </a:r>
        </a:p>
      </dgm:t>
    </dgm:pt>
    <dgm:pt modelId="{F099A9DA-AB23-6E40-8BD5-1C30B7E57058}" type="parTrans" cxnId="{9FDB5F0F-619C-384C-B965-C8308E0ED500}">
      <dgm:prSet/>
      <dgm:spPr/>
      <dgm:t>
        <a:bodyPr/>
        <a:lstStyle/>
        <a:p>
          <a:endParaRPr lang="en-US"/>
        </a:p>
      </dgm:t>
    </dgm:pt>
    <dgm:pt modelId="{DDC2FA4D-1A12-9742-B2B7-B9DFBE49899A}" type="sibTrans" cxnId="{9FDB5F0F-619C-384C-B965-C8308E0ED500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 phldr="0" custT="1"/>
      <dgm:spPr/>
      <dgm:t>
        <a:bodyPr/>
        <a:lstStyle/>
        <a:p>
          <a:r>
            <a:rPr lang="en-US" sz="1200" b="1" dirty="0">
              <a:latin typeface="Clarendon Text Pro" panose="02040602050403020204" pitchFamily="18" charset="77"/>
              <a:cs typeface="InterFace" panose="020B0503020203020204" pitchFamily="34" charset="0"/>
            </a:rPr>
            <a:t>Coordinated Entry</a:t>
          </a:r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>
            <a:latin typeface="InterFace" panose="020B0503020203020204" pitchFamily="34" charset="0"/>
            <a:cs typeface="InterFace" panose="020B0503020203020204" pitchFamily="34" charset="0"/>
          </a:endParaRPr>
        </a:p>
      </dgm:t>
    </dgm:pt>
    <dgm:pt modelId="{B4D3153F-E492-644C-A73F-E5ADAD46076A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DD528C1-32C5-AE4C-97D0-0B38BC7E82B0}" type="pres">
      <dgm:prSet presAssocID="{AACEAFD5-63CF-4AFC-B46F-BE086C5D447C}" presName="composite" presStyleCnt="0"/>
      <dgm:spPr/>
    </dgm:pt>
    <dgm:pt modelId="{EE363D1F-781D-6840-9D95-C89737741EEE}" type="pres">
      <dgm:prSet presAssocID="{AACEAFD5-63CF-4AFC-B46F-BE086C5D447C}" presName="L" presStyleLbl="solidFgAcc1" presStyleIdx="0" presStyleCnt="7">
        <dgm:presLayoutVars>
          <dgm:chMax val="0"/>
          <dgm:chPref val="0"/>
        </dgm:presLayoutVars>
      </dgm:prSet>
      <dgm:spPr/>
    </dgm:pt>
    <dgm:pt modelId="{62E8E02C-7606-AC43-8F79-8D2B0B015653}" type="pres">
      <dgm:prSet presAssocID="{AACEAFD5-63CF-4AFC-B46F-BE086C5D447C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2A3981E3-2A87-B944-AA97-69B9E317FFDC}" type="pres">
      <dgm:prSet presAssocID="{AACEAFD5-63CF-4AFC-B46F-BE086C5D447C}" presName="desTx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46243DB8-423C-894E-8FE6-605EEAC1DBF3}" type="pres">
      <dgm:prSet presAssocID="{AACEAFD5-63CF-4AFC-B46F-BE086C5D447C}" presName="EmptyPlaceHolder" presStyleCnt="0"/>
      <dgm:spPr/>
    </dgm:pt>
    <dgm:pt modelId="{14DE38C6-DB8D-8746-AAB2-DE4FDC171B94}" type="pres">
      <dgm:prSet presAssocID="{7A8D4B4D-06E9-4958-810D-A6226B6AC588}" presName="space" presStyleCnt="0"/>
      <dgm:spPr/>
    </dgm:pt>
    <dgm:pt modelId="{A4BADFAB-B81F-8342-9C8D-EBB9A521E77B}" type="pres">
      <dgm:prSet presAssocID="{D07AD3FD-84FF-467E-9693-752776549C61}" presName="composite" presStyleCnt="0"/>
      <dgm:spPr/>
    </dgm:pt>
    <dgm:pt modelId="{CA863EA0-6526-2840-9532-4EFBE0BDE88C}" type="pres">
      <dgm:prSet presAssocID="{D07AD3FD-84FF-467E-9693-752776549C61}" presName="L" presStyleLbl="solidFgAcc1" presStyleIdx="1" presStyleCnt="7">
        <dgm:presLayoutVars>
          <dgm:chMax val="0"/>
          <dgm:chPref val="0"/>
        </dgm:presLayoutVars>
      </dgm:prSet>
      <dgm:spPr/>
    </dgm:pt>
    <dgm:pt modelId="{F476BA1A-E61C-B542-ADEE-22D8F7E3EC13}" type="pres">
      <dgm:prSet presAssocID="{D07AD3FD-84FF-467E-9693-752776549C61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5F02095A-EC06-F14F-AC79-F3EB809117D8}" type="pres">
      <dgm:prSet presAssocID="{D07AD3FD-84FF-467E-9693-752776549C61}" presName="desTx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BE0C5C59-419B-F14B-8AAB-4CE8E2BB0CA8}" type="pres">
      <dgm:prSet presAssocID="{D07AD3FD-84FF-467E-9693-752776549C61}" presName="EmptyPlaceHolder" presStyleCnt="0"/>
      <dgm:spPr/>
    </dgm:pt>
    <dgm:pt modelId="{0EE8A12E-8857-8F47-884B-F73CB99FB60A}" type="pres">
      <dgm:prSet presAssocID="{A8C9B7A9-BC2A-4753-B7F0-F2E361D95520}" presName="space" presStyleCnt="0"/>
      <dgm:spPr/>
    </dgm:pt>
    <dgm:pt modelId="{F5130B3F-66A7-7840-B202-C83A6F2395F8}" type="pres">
      <dgm:prSet presAssocID="{D71FC021-6A65-44D1-95B9-0E6C89079866}" presName="composite" presStyleCnt="0"/>
      <dgm:spPr/>
    </dgm:pt>
    <dgm:pt modelId="{BA4CC060-CD93-AF46-8D5B-EAC1204F967C}" type="pres">
      <dgm:prSet presAssocID="{D71FC021-6A65-44D1-95B9-0E6C89079866}" presName="L" presStyleLbl="solidFgAcc1" presStyleIdx="2" presStyleCnt="7">
        <dgm:presLayoutVars>
          <dgm:chMax val="0"/>
          <dgm:chPref val="0"/>
        </dgm:presLayoutVars>
      </dgm:prSet>
      <dgm:spPr/>
    </dgm:pt>
    <dgm:pt modelId="{A43864A4-F7AD-3D43-80CD-6EB227C6A006}" type="pres">
      <dgm:prSet presAssocID="{D71FC021-6A65-44D1-95B9-0E6C89079866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E71064D7-A41A-344E-9479-13D86F1766C2}" type="pres">
      <dgm:prSet presAssocID="{D71FC021-6A65-44D1-95B9-0E6C89079866}" presName="desTx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7086F97C-9FE8-3741-99E5-93FAA0105FAE}" type="pres">
      <dgm:prSet presAssocID="{D71FC021-6A65-44D1-95B9-0E6C89079866}" presName="EmptyPlaceHolder" presStyleCnt="0"/>
      <dgm:spPr/>
    </dgm:pt>
    <dgm:pt modelId="{1A570593-F18C-5649-ADF6-93A0D325989F}" type="pres">
      <dgm:prSet presAssocID="{9B090D9D-470E-46E2-AABB-0368A52481AA}" presName="space" presStyleCnt="0"/>
      <dgm:spPr/>
    </dgm:pt>
    <dgm:pt modelId="{1FFE51D8-4420-DC47-AFA3-2B5295BB8C54}" type="pres">
      <dgm:prSet presAssocID="{74045C00-D6AB-40F4-A0EC-3849807FC88D}" presName="composite" presStyleCnt="0"/>
      <dgm:spPr/>
    </dgm:pt>
    <dgm:pt modelId="{9500438C-697A-F949-9F39-8C3B185A4874}" type="pres">
      <dgm:prSet presAssocID="{74045C00-D6AB-40F4-A0EC-3849807FC88D}" presName="L" presStyleLbl="solidFgAcc1" presStyleIdx="3" presStyleCnt="7">
        <dgm:presLayoutVars>
          <dgm:chMax val="0"/>
          <dgm:chPref val="0"/>
        </dgm:presLayoutVars>
      </dgm:prSet>
      <dgm:spPr/>
    </dgm:pt>
    <dgm:pt modelId="{914A83DB-70E3-A241-96C2-BFD501278857}" type="pres">
      <dgm:prSet presAssocID="{74045C00-D6AB-40F4-A0EC-3849807FC88D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DAAC618F-B6B8-774E-A94F-41DF509E3379}" type="pres">
      <dgm:prSet presAssocID="{74045C00-D6AB-40F4-A0EC-3849807FC88D}" presName="desTx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1AEB5D4D-1BC2-0149-B2E0-57CAD2FCA6A1}" type="pres">
      <dgm:prSet presAssocID="{74045C00-D6AB-40F4-A0EC-3849807FC88D}" presName="EmptyPlaceHolder" presStyleCnt="0"/>
      <dgm:spPr/>
    </dgm:pt>
    <dgm:pt modelId="{2E2CC2F5-A54A-0F44-B652-AF1592F87ECB}" type="pres">
      <dgm:prSet presAssocID="{559D8C62-0929-418F-8097-53D2F0DBCF2B}" presName="space" presStyleCnt="0"/>
      <dgm:spPr/>
    </dgm:pt>
    <dgm:pt modelId="{EEF3D7DD-6D20-3D46-A96C-626E7BA624ED}" type="pres">
      <dgm:prSet presAssocID="{23A33862-4085-4A09-A14A-75AEDD37E72B}" presName="composite" presStyleCnt="0"/>
      <dgm:spPr/>
    </dgm:pt>
    <dgm:pt modelId="{79134BD2-7590-9745-B27F-991AE8C83263}" type="pres">
      <dgm:prSet presAssocID="{23A33862-4085-4A09-A14A-75AEDD37E72B}" presName="L" presStyleLbl="solidFgAcc1" presStyleIdx="4" presStyleCnt="7">
        <dgm:presLayoutVars>
          <dgm:chMax val="0"/>
          <dgm:chPref val="0"/>
        </dgm:presLayoutVars>
      </dgm:prSet>
      <dgm:spPr/>
    </dgm:pt>
    <dgm:pt modelId="{163D8B92-CBC7-7C4D-9807-30761D62EFA8}" type="pres">
      <dgm:prSet presAssocID="{23A33862-4085-4A09-A14A-75AEDD37E72B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C221C00F-8474-5A45-B046-2F5C3B9EF4ED}" type="pres">
      <dgm:prSet presAssocID="{23A33862-4085-4A09-A14A-75AEDD37E72B}" presName="desTx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ACA8A1E2-5D5D-3E41-989C-B4753A5324E5}" type="pres">
      <dgm:prSet presAssocID="{23A33862-4085-4A09-A14A-75AEDD37E72B}" presName="EmptyPlaceHolder" presStyleCnt="0"/>
      <dgm:spPr/>
    </dgm:pt>
    <dgm:pt modelId="{B5FF8BDE-E392-4F48-8596-39C80A4BD5CF}" type="pres">
      <dgm:prSet presAssocID="{2DC7D52A-6B36-4926-8DB7-F6C46779CA12}" presName="space" presStyleCnt="0"/>
      <dgm:spPr/>
    </dgm:pt>
    <dgm:pt modelId="{E9909C0B-6A05-3843-B8E6-8599FCC639D0}" type="pres">
      <dgm:prSet presAssocID="{4527EE1E-E828-5041-8B0B-F732339CE975}" presName="composite" presStyleCnt="0"/>
      <dgm:spPr/>
    </dgm:pt>
    <dgm:pt modelId="{5EE690AA-AA4C-5C47-937D-91D41C9D60D7}" type="pres">
      <dgm:prSet presAssocID="{4527EE1E-E828-5041-8B0B-F732339CE975}" presName="L" presStyleLbl="solidFgAcc1" presStyleIdx="5" presStyleCnt="7">
        <dgm:presLayoutVars>
          <dgm:chMax val="0"/>
          <dgm:chPref val="0"/>
        </dgm:presLayoutVars>
      </dgm:prSet>
      <dgm:spPr/>
    </dgm:pt>
    <dgm:pt modelId="{60A40FB4-DF82-D448-AAF0-6069773CD038}" type="pres">
      <dgm:prSet presAssocID="{4527EE1E-E828-5041-8B0B-F732339CE975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FF848833-B2DF-724E-8186-5933CBFB2BA4}" type="pres">
      <dgm:prSet presAssocID="{4527EE1E-E828-5041-8B0B-F732339CE975}" presName="desTx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474F3B96-BC0E-A647-A67E-DB5AEC40953A}" type="pres">
      <dgm:prSet presAssocID="{4527EE1E-E828-5041-8B0B-F732339CE975}" presName="EmptyPlaceHolder" presStyleCnt="0"/>
      <dgm:spPr/>
    </dgm:pt>
    <dgm:pt modelId="{B69A65C0-8921-1347-BA57-38B2F63DE0F2}" type="pres">
      <dgm:prSet presAssocID="{3549F2B4-2B0D-1346-8416-FF6193F65FDF}" presName="space" presStyleCnt="0"/>
      <dgm:spPr/>
    </dgm:pt>
    <dgm:pt modelId="{D08F9378-144E-2449-9AB3-3495AD68F7B6}" type="pres">
      <dgm:prSet presAssocID="{E9A80DD6-080A-8D4F-BC8A-9EEC401B1C57}" presName="composite" presStyleCnt="0"/>
      <dgm:spPr/>
    </dgm:pt>
    <dgm:pt modelId="{168220C3-EE26-A040-8422-482C07F9B1A9}" type="pres">
      <dgm:prSet presAssocID="{E9A80DD6-080A-8D4F-BC8A-9EEC401B1C57}" presName="L" presStyleLbl="solidFgAcc1" presStyleIdx="6" presStyleCnt="7">
        <dgm:presLayoutVars>
          <dgm:chMax val="0"/>
          <dgm:chPref val="0"/>
        </dgm:presLayoutVars>
      </dgm:prSet>
      <dgm:spPr/>
    </dgm:pt>
    <dgm:pt modelId="{EF6B408D-6F18-1F41-A646-A01801B447F1}" type="pres">
      <dgm:prSet presAssocID="{E9A80DD6-080A-8D4F-BC8A-9EEC401B1C57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CF6549A2-2D83-4045-8F15-0C9791709FCA}" type="pres">
      <dgm:prSet presAssocID="{E9A80DD6-080A-8D4F-BC8A-9EEC401B1C57}" presName="desTx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483690B5-CD92-354B-9554-D35854FC6750}" type="pres">
      <dgm:prSet presAssocID="{E9A80DD6-080A-8D4F-BC8A-9EEC401B1C57}" presName="EmptyPlaceHolder" presStyleCnt="0"/>
      <dgm:spPr/>
    </dgm:pt>
  </dgm:ptLst>
  <dgm:cxnLst>
    <dgm:cxn modelId="{0F607307-CADE-4580-ACA9-6C59B0A40BF6}" srcId="{23A33862-4085-4A09-A14A-75AEDD37E72B}" destId="{185715AF-C7AC-49BC-808F-832AF009BC16}" srcOrd="0" destOrd="0" parTransId="{9E11DB47-DD4B-437F-B986-74C561DC4972}" sibTransId="{929CFB55-1C99-4F60-AA4A-3F3C0CC2D9C5}"/>
    <dgm:cxn modelId="{9FDB5F0F-619C-384C-B965-C8308E0ED500}" srcId="{55C0B14E-AEA6-48D3-A387-ED4A3A3BF840}" destId="{E9A80DD6-080A-8D4F-BC8A-9EEC401B1C57}" srcOrd="6" destOrd="0" parTransId="{F099A9DA-AB23-6E40-8BD5-1C30B7E57058}" sibTransId="{DDC2FA4D-1A12-9742-B2B7-B9DFBE49899A}"/>
    <dgm:cxn modelId="{0C2C8D10-B15B-1C48-B494-18789F0AD0F9}" type="presOf" srcId="{4527EE1E-E828-5041-8B0B-F732339CE975}" destId="{60A40FB4-DF82-D448-AAF0-6069773CD038}" srcOrd="0" destOrd="0" presId="urn:microsoft.com/office/officeart/2016/7/layout/AccentHomeChevronProcess"/>
    <dgm:cxn modelId="{868C441B-5DF2-E440-891B-A836D6584362}" type="presOf" srcId="{AACEAFD5-63CF-4AFC-B46F-BE086C5D447C}" destId="{62E8E02C-7606-AC43-8F79-8D2B0B015653}" srcOrd="0" destOrd="0" presId="urn:microsoft.com/office/officeart/2016/7/layout/AccentHomeChevronProcess"/>
    <dgm:cxn modelId="{F826B01C-D9B2-BC4D-A3CE-5E1A93ADD802}" type="presOf" srcId="{185715AF-C7AC-49BC-808F-832AF009BC16}" destId="{C221C00F-8474-5A45-B046-2F5C3B9EF4ED}" srcOrd="0" destOrd="0" presId="urn:microsoft.com/office/officeart/2016/7/layout/AccentHomeChevronProcess"/>
    <dgm:cxn modelId="{A6BD7522-AA01-4096-98F0-44139441042F}" srcId="{55C0B14E-AEA6-48D3-A387-ED4A3A3BF840}" destId="{23A33862-4085-4A09-A14A-75AEDD37E72B}" srcOrd="4" destOrd="0" parTransId="{A87FE2E2-B4D6-47F3-83D4-856209CC555E}" sibTransId="{2DC7D52A-6B36-4926-8DB7-F6C46779CA12}"/>
    <dgm:cxn modelId="{062C8C22-93D6-0040-A98A-76465A8B2F1A}" type="presOf" srcId="{02FFBBB1-DBC1-448B-B0B3-D48D66FE7872}" destId="{DAAC618F-B6B8-774E-A94F-41DF509E3379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7D86CE43-481F-154B-A0BB-6D2C05A2B0C7}" type="presOf" srcId="{74045C00-D6AB-40F4-A0EC-3849807FC88D}" destId="{914A83DB-70E3-A241-96C2-BFD501278857}" srcOrd="0" destOrd="0" presId="urn:microsoft.com/office/officeart/2016/7/layout/AccentHomeChevronProcess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B2A0D151-F96F-144A-AEB9-2CEC8437528F}" type="presOf" srcId="{5D70EFF5-8B31-4A1F-AE44-51E4CF0013EB}" destId="{5F02095A-EC06-F14F-AC79-F3EB809117D8}" srcOrd="0" destOrd="0" presId="urn:microsoft.com/office/officeart/2016/7/layout/AccentHomeChevronProcess"/>
    <dgm:cxn modelId="{6A74345C-8165-B24A-9111-17EC15EA6891}" type="presOf" srcId="{D07AD3FD-84FF-467E-9693-752776549C61}" destId="{F476BA1A-E61C-B542-ADEE-22D8F7E3EC13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AE89AA74-77AB-7B49-97D4-1ECD1630C803}" type="presOf" srcId="{55C0B14E-AEA6-48D3-A387-ED4A3A3BF840}" destId="{B4D3153F-E492-644C-A73F-E5ADAD46076A}" srcOrd="0" destOrd="0" presId="urn:microsoft.com/office/officeart/2016/7/layout/AccentHomeChevronProcess"/>
    <dgm:cxn modelId="{94392783-E10D-0B4F-A768-3236328E0764}" type="presOf" srcId="{E9A80DD6-080A-8D4F-BC8A-9EEC401B1C57}" destId="{EF6B408D-6F18-1F41-A646-A01801B447F1}" srcOrd="0" destOrd="0" presId="urn:microsoft.com/office/officeart/2016/7/layout/AccentHomeChevronProcess"/>
    <dgm:cxn modelId="{8EF80596-2994-4771-892F-2C4772D8D458}" srcId="{55C0B14E-AEA6-48D3-A387-ED4A3A3BF840}" destId="{74045C00-D6AB-40F4-A0EC-3849807FC88D}" srcOrd="3" destOrd="0" parTransId="{A2CB37B5-FB6A-4368-A045-E1C65615D546}" sibTransId="{559D8C62-0929-418F-8097-53D2F0DBCF2B}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059FD99-125B-A64D-A6E6-9F2033846BD2}" srcId="{55C0B14E-AEA6-48D3-A387-ED4A3A3BF840}" destId="{4527EE1E-E828-5041-8B0B-F732339CE975}" srcOrd="5" destOrd="0" parTransId="{CB312304-ED3C-4B4C-B282-6BE6259DA69F}" sibTransId="{3549F2B4-2B0D-1346-8416-FF6193F65FDF}"/>
    <dgm:cxn modelId="{CBF8299A-3D39-F94A-B721-F9D14B6A4DC9}" type="presOf" srcId="{4A6BB192-9983-4F48-BBC5-6E384EED7EC5}" destId="{E71064D7-A41A-344E-9479-13D86F1766C2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56818DCB-8127-41B3-A8FA-9BB3C4AEEF60}" srcId="{74045C00-D6AB-40F4-A0EC-3849807FC88D}" destId="{02FFBBB1-DBC1-448B-B0B3-D48D66FE7872}" srcOrd="0" destOrd="0" parTransId="{98A22385-858C-4F07-A4D6-9A0E8D8E5927}" sibTransId="{FC134796-1658-4344-B009-E1D5A472B390}"/>
    <dgm:cxn modelId="{BDA526D6-D43B-AF4A-8BD6-57E1DE411385}" type="presOf" srcId="{23A33862-4085-4A09-A14A-75AEDD37E72B}" destId="{163D8B92-CBC7-7C4D-9807-30761D62EFA8}" srcOrd="0" destOrd="0" presId="urn:microsoft.com/office/officeart/2016/7/layout/AccentHomeChevronProcess"/>
    <dgm:cxn modelId="{5683F0E1-881C-F04E-8AB0-5290325F5B61}" type="presOf" srcId="{349299C9-846E-4827-813A-349CCCE20782}" destId="{2A3981E3-2A87-B944-AA97-69B9E317FFDC}" srcOrd="0" destOrd="0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5A6754FC-2983-A946-89AA-04D10626A1F0}" type="presOf" srcId="{D71FC021-6A65-44D1-95B9-0E6C89079866}" destId="{A43864A4-F7AD-3D43-80CD-6EB227C6A006}" srcOrd="0" destOrd="0" presId="urn:microsoft.com/office/officeart/2016/7/layout/AccentHomeChevronProcess"/>
    <dgm:cxn modelId="{CFC123D0-F464-1244-B029-8A4F53C78C4D}" type="presParOf" srcId="{B4D3153F-E492-644C-A73F-E5ADAD46076A}" destId="{FDD528C1-32C5-AE4C-97D0-0B38BC7E82B0}" srcOrd="0" destOrd="0" presId="urn:microsoft.com/office/officeart/2016/7/layout/AccentHomeChevronProcess"/>
    <dgm:cxn modelId="{610EA8DC-5A28-B547-B3F3-57D3E4EF5174}" type="presParOf" srcId="{FDD528C1-32C5-AE4C-97D0-0B38BC7E82B0}" destId="{EE363D1F-781D-6840-9D95-C89737741EEE}" srcOrd="0" destOrd="0" presId="urn:microsoft.com/office/officeart/2016/7/layout/AccentHomeChevronProcess"/>
    <dgm:cxn modelId="{BFD463EA-F8E4-9B47-A202-F4A1D0C6E1C0}" type="presParOf" srcId="{FDD528C1-32C5-AE4C-97D0-0B38BC7E82B0}" destId="{62E8E02C-7606-AC43-8F79-8D2B0B015653}" srcOrd="1" destOrd="0" presId="urn:microsoft.com/office/officeart/2016/7/layout/AccentHomeChevronProcess"/>
    <dgm:cxn modelId="{E22CD3A0-DCFB-5F45-992C-A13AB08409DA}" type="presParOf" srcId="{FDD528C1-32C5-AE4C-97D0-0B38BC7E82B0}" destId="{2A3981E3-2A87-B944-AA97-69B9E317FFDC}" srcOrd="2" destOrd="0" presId="urn:microsoft.com/office/officeart/2016/7/layout/AccentHomeChevronProcess"/>
    <dgm:cxn modelId="{7FF24A19-C5C9-D647-A31F-2AF00603DBB9}" type="presParOf" srcId="{FDD528C1-32C5-AE4C-97D0-0B38BC7E82B0}" destId="{46243DB8-423C-894E-8FE6-605EEAC1DBF3}" srcOrd="3" destOrd="0" presId="urn:microsoft.com/office/officeart/2016/7/layout/AccentHomeChevronProcess"/>
    <dgm:cxn modelId="{6AB007D8-9540-924E-B160-B0FA5B82E662}" type="presParOf" srcId="{B4D3153F-E492-644C-A73F-E5ADAD46076A}" destId="{14DE38C6-DB8D-8746-AAB2-DE4FDC171B94}" srcOrd="1" destOrd="0" presId="urn:microsoft.com/office/officeart/2016/7/layout/AccentHomeChevronProcess"/>
    <dgm:cxn modelId="{C2B5FF6F-416F-234C-B61E-3A6D90B1B5FA}" type="presParOf" srcId="{B4D3153F-E492-644C-A73F-E5ADAD46076A}" destId="{A4BADFAB-B81F-8342-9C8D-EBB9A521E77B}" srcOrd="2" destOrd="0" presId="urn:microsoft.com/office/officeart/2016/7/layout/AccentHomeChevronProcess"/>
    <dgm:cxn modelId="{217EA53C-72BF-2E4F-A462-0E887425ADE3}" type="presParOf" srcId="{A4BADFAB-B81F-8342-9C8D-EBB9A521E77B}" destId="{CA863EA0-6526-2840-9532-4EFBE0BDE88C}" srcOrd="0" destOrd="0" presId="urn:microsoft.com/office/officeart/2016/7/layout/AccentHomeChevronProcess"/>
    <dgm:cxn modelId="{001DAE80-51B2-6744-A69F-BA7ABA312C22}" type="presParOf" srcId="{A4BADFAB-B81F-8342-9C8D-EBB9A521E77B}" destId="{F476BA1A-E61C-B542-ADEE-22D8F7E3EC13}" srcOrd="1" destOrd="0" presId="urn:microsoft.com/office/officeart/2016/7/layout/AccentHomeChevronProcess"/>
    <dgm:cxn modelId="{D592585B-8399-C947-8B24-1EFB441EEF05}" type="presParOf" srcId="{A4BADFAB-B81F-8342-9C8D-EBB9A521E77B}" destId="{5F02095A-EC06-F14F-AC79-F3EB809117D8}" srcOrd="2" destOrd="0" presId="urn:microsoft.com/office/officeart/2016/7/layout/AccentHomeChevronProcess"/>
    <dgm:cxn modelId="{2A3BACB1-D8E6-214A-B249-367B4EA99021}" type="presParOf" srcId="{A4BADFAB-B81F-8342-9C8D-EBB9A521E77B}" destId="{BE0C5C59-419B-F14B-8AAB-4CE8E2BB0CA8}" srcOrd="3" destOrd="0" presId="urn:microsoft.com/office/officeart/2016/7/layout/AccentHomeChevronProcess"/>
    <dgm:cxn modelId="{6729058B-949E-2343-95B0-439AB8961958}" type="presParOf" srcId="{B4D3153F-E492-644C-A73F-E5ADAD46076A}" destId="{0EE8A12E-8857-8F47-884B-F73CB99FB60A}" srcOrd="3" destOrd="0" presId="urn:microsoft.com/office/officeart/2016/7/layout/AccentHomeChevronProcess"/>
    <dgm:cxn modelId="{4ED9C419-7998-2D4B-98C6-5048EB7B06E4}" type="presParOf" srcId="{B4D3153F-E492-644C-A73F-E5ADAD46076A}" destId="{F5130B3F-66A7-7840-B202-C83A6F2395F8}" srcOrd="4" destOrd="0" presId="urn:microsoft.com/office/officeart/2016/7/layout/AccentHomeChevronProcess"/>
    <dgm:cxn modelId="{31DA76CB-9845-B246-B24A-7E53F2DB171B}" type="presParOf" srcId="{F5130B3F-66A7-7840-B202-C83A6F2395F8}" destId="{BA4CC060-CD93-AF46-8D5B-EAC1204F967C}" srcOrd="0" destOrd="0" presId="urn:microsoft.com/office/officeart/2016/7/layout/AccentHomeChevronProcess"/>
    <dgm:cxn modelId="{11F6671A-EF79-5540-8B5F-E94E1BD22F41}" type="presParOf" srcId="{F5130B3F-66A7-7840-B202-C83A6F2395F8}" destId="{A43864A4-F7AD-3D43-80CD-6EB227C6A006}" srcOrd="1" destOrd="0" presId="urn:microsoft.com/office/officeart/2016/7/layout/AccentHomeChevronProcess"/>
    <dgm:cxn modelId="{92933046-3DDD-4D49-9243-B53FB428288E}" type="presParOf" srcId="{F5130B3F-66A7-7840-B202-C83A6F2395F8}" destId="{E71064D7-A41A-344E-9479-13D86F1766C2}" srcOrd="2" destOrd="0" presId="urn:microsoft.com/office/officeart/2016/7/layout/AccentHomeChevronProcess"/>
    <dgm:cxn modelId="{9A36E97C-F8E3-4849-B10E-FF00A2B1C937}" type="presParOf" srcId="{F5130B3F-66A7-7840-B202-C83A6F2395F8}" destId="{7086F97C-9FE8-3741-99E5-93FAA0105FAE}" srcOrd="3" destOrd="0" presId="urn:microsoft.com/office/officeart/2016/7/layout/AccentHomeChevronProcess"/>
    <dgm:cxn modelId="{E1B7C05A-2604-D24C-92AA-4320BA055BCF}" type="presParOf" srcId="{B4D3153F-E492-644C-A73F-E5ADAD46076A}" destId="{1A570593-F18C-5649-ADF6-93A0D325989F}" srcOrd="5" destOrd="0" presId="urn:microsoft.com/office/officeart/2016/7/layout/AccentHomeChevronProcess"/>
    <dgm:cxn modelId="{2DA80DFD-5666-4E44-8D36-76526DAEABA7}" type="presParOf" srcId="{B4D3153F-E492-644C-A73F-E5ADAD46076A}" destId="{1FFE51D8-4420-DC47-AFA3-2B5295BB8C54}" srcOrd="6" destOrd="0" presId="urn:microsoft.com/office/officeart/2016/7/layout/AccentHomeChevronProcess"/>
    <dgm:cxn modelId="{077D780A-EB92-DC45-8D49-1039DA49D9EB}" type="presParOf" srcId="{1FFE51D8-4420-DC47-AFA3-2B5295BB8C54}" destId="{9500438C-697A-F949-9F39-8C3B185A4874}" srcOrd="0" destOrd="0" presId="urn:microsoft.com/office/officeart/2016/7/layout/AccentHomeChevronProcess"/>
    <dgm:cxn modelId="{41A72553-8332-BA46-832D-ABC900EDC81C}" type="presParOf" srcId="{1FFE51D8-4420-DC47-AFA3-2B5295BB8C54}" destId="{914A83DB-70E3-A241-96C2-BFD501278857}" srcOrd="1" destOrd="0" presId="urn:microsoft.com/office/officeart/2016/7/layout/AccentHomeChevronProcess"/>
    <dgm:cxn modelId="{0EED9E67-D4B4-D441-A7D8-AF0F6F9BC15E}" type="presParOf" srcId="{1FFE51D8-4420-DC47-AFA3-2B5295BB8C54}" destId="{DAAC618F-B6B8-774E-A94F-41DF509E3379}" srcOrd="2" destOrd="0" presId="urn:microsoft.com/office/officeart/2016/7/layout/AccentHomeChevronProcess"/>
    <dgm:cxn modelId="{4371DD40-638D-DF4A-B02D-40D51E627CBE}" type="presParOf" srcId="{1FFE51D8-4420-DC47-AFA3-2B5295BB8C54}" destId="{1AEB5D4D-1BC2-0149-B2E0-57CAD2FCA6A1}" srcOrd="3" destOrd="0" presId="urn:microsoft.com/office/officeart/2016/7/layout/AccentHomeChevronProcess"/>
    <dgm:cxn modelId="{223B7B4C-7B52-3542-A357-0D2DF470D125}" type="presParOf" srcId="{B4D3153F-E492-644C-A73F-E5ADAD46076A}" destId="{2E2CC2F5-A54A-0F44-B652-AF1592F87ECB}" srcOrd="7" destOrd="0" presId="urn:microsoft.com/office/officeart/2016/7/layout/AccentHomeChevronProcess"/>
    <dgm:cxn modelId="{730C1147-A7F7-4B4F-B08E-7058E32A6CD7}" type="presParOf" srcId="{B4D3153F-E492-644C-A73F-E5ADAD46076A}" destId="{EEF3D7DD-6D20-3D46-A96C-626E7BA624ED}" srcOrd="8" destOrd="0" presId="urn:microsoft.com/office/officeart/2016/7/layout/AccentHomeChevronProcess"/>
    <dgm:cxn modelId="{8AAE5107-76F5-784B-9BEE-6B42FBE40EFE}" type="presParOf" srcId="{EEF3D7DD-6D20-3D46-A96C-626E7BA624ED}" destId="{79134BD2-7590-9745-B27F-991AE8C83263}" srcOrd="0" destOrd="0" presId="urn:microsoft.com/office/officeart/2016/7/layout/AccentHomeChevronProcess"/>
    <dgm:cxn modelId="{C13A781A-EE58-674E-A8AE-DB2FA5C36D52}" type="presParOf" srcId="{EEF3D7DD-6D20-3D46-A96C-626E7BA624ED}" destId="{163D8B92-CBC7-7C4D-9807-30761D62EFA8}" srcOrd="1" destOrd="0" presId="urn:microsoft.com/office/officeart/2016/7/layout/AccentHomeChevronProcess"/>
    <dgm:cxn modelId="{1D84F9ED-AE72-354C-9D06-7BBD13D2ACBF}" type="presParOf" srcId="{EEF3D7DD-6D20-3D46-A96C-626E7BA624ED}" destId="{C221C00F-8474-5A45-B046-2F5C3B9EF4ED}" srcOrd="2" destOrd="0" presId="urn:microsoft.com/office/officeart/2016/7/layout/AccentHomeChevronProcess"/>
    <dgm:cxn modelId="{D7A54CCA-DF8C-4A4B-A05E-8CD48FE73093}" type="presParOf" srcId="{EEF3D7DD-6D20-3D46-A96C-626E7BA624ED}" destId="{ACA8A1E2-5D5D-3E41-989C-B4753A5324E5}" srcOrd="3" destOrd="0" presId="urn:microsoft.com/office/officeart/2016/7/layout/AccentHomeChevronProcess"/>
    <dgm:cxn modelId="{A96FC5DD-FC52-9A4A-8DB8-9EC94956755B}" type="presParOf" srcId="{B4D3153F-E492-644C-A73F-E5ADAD46076A}" destId="{B5FF8BDE-E392-4F48-8596-39C80A4BD5CF}" srcOrd="9" destOrd="0" presId="urn:microsoft.com/office/officeart/2016/7/layout/AccentHomeChevronProcess"/>
    <dgm:cxn modelId="{55A1C1BC-2F1A-6546-BD61-616B28EBDE12}" type="presParOf" srcId="{B4D3153F-E492-644C-A73F-E5ADAD46076A}" destId="{E9909C0B-6A05-3843-B8E6-8599FCC639D0}" srcOrd="10" destOrd="0" presId="urn:microsoft.com/office/officeart/2016/7/layout/AccentHomeChevronProcess"/>
    <dgm:cxn modelId="{F66140EB-61EC-6344-A6FF-E1D4DB225EE6}" type="presParOf" srcId="{E9909C0B-6A05-3843-B8E6-8599FCC639D0}" destId="{5EE690AA-AA4C-5C47-937D-91D41C9D60D7}" srcOrd="0" destOrd="0" presId="urn:microsoft.com/office/officeart/2016/7/layout/AccentHomeChevronProcess"/>
    <dgm:cxn modelId="{26FED2EE-DCFF-D74C-95FD-41947E0427B1}" type="presParOf" srcId="{E9909C0B-6A05-3843-B8E6-8599FCC639D0}" destId="{60A40FB4-DF82-D448-AAF0-6069773CD038}" srcOrd="1" destOrd="0" presId="urn:microsoft.com/office/officeart/2016/7/layout/AccentHomeChevronProcess"/>
    <dgm:cxn modelId="{54F6FD82-253C-7041-8920-7D32E40EC1B6}" type="presParOf" srcId="{E9909C0B-6A05-3843-B8E6-8599FCC639D0}" destId="{FF848833-B2DF-724E-8186-5933CBFB2BA4}" srcOrd="2" destOrd="0" presId="urn:microsoft.com/office/officeart/2016/7/layout/AccentHomeChevronProcess"/>
    <dgm:cxn modelId="{E46AB7A0-64D7-1140-92B4-30E408900086}" type="presParOf" srcId="{E9909C0B-6A05-3843-B8E6-8599FCC639D0}" destId="{474F3B96-BC0E-A647-A67E-DB5AEC40953A}" srcOrd="3" destOrd="0" presId="urn:microsoft.com/office/officeart/2016/7/layout/AccentHomeChevronProcess"/>
    <dgm:cxn modelId="{6D3E1729-718E-474B-9571-8684C6BCD028}" type="presParOf" srcId="{B4D3153F-E492-644C-A73F-E5ADAD46076A}" destId="{B69A65C0-8921-1347-BA57-38B2F63DE0F2}" srcOrd="11" destOrd="0" presId="urn:microsoft.com/office/officeart/2016/7/layout/AccentHomeChevronProcess"/>
    <dgm:cxn modelId="{8A0A4E06-257D-2F41-AB2B-6233DF61B5DD}" type="presParOf" srcId="{B4D3153F-E492-644C-A73F-E5ADAD46076A}" destId="{D08F9378-144E-2449-9AB3-3495AD68F7B6}" srcOrd="12" destOrd="0" presId="urn:microsoft.com/office/officeart/2016/7/layout/AccentHomeChevronProcess"/>
    <dgm:cxn modelId="{D0CC134B-ABE1-7046-9697-158ABD29E7DA}" type="presParOf" srcId="{D08F9378-144E-2449-9AB3-3495AD68F7B6}" destId="{168220C3-EE26-A040-8422-482C07F9B1A9}" srcOrd="0" destOrd="0" presId="urn:microsoft.com/office/officeart/2016/7/layout/AccentHomeChevronProcess"/>
    <dgm:cxn modelId="{00C38C28-F5FF-3F48-BF33-0F30E4DD82E7}" type="presParOf" srcId="{D08F9378-144E-2449-9AB3-3495AD68F7B6}" destId="{EF6B408D-6F18-1F41-A646-A01801B447F1}" srcOrd="1" destOrd="0" presId="urn:microsoft.com/office/officeart/2016/7/layout/AccentHomeChevronProcess"/>
    <dgm:cxn modelId="{2926A157-FDBF-CF47-A85B-E26B90347983}" type="presParOf" srcId="{D08F9378-144E-2449-9AB3-3495AD68F7B6}" destId="{CF6549A2-2D83-4045-8F15-0C9791709FCA}" srcOrd="2" destOrd="0" presId="urn:microsoft.com/office/officeart/2016/7/layout/AccentHomeChevronProcess"/>
    <dgm:cxn modelId="{30062516-14B0-7341-BF38-6F1F144088EB}" type="presParOf" srcId="{D08F9378-144E-2449-9AB3-3495AD68F7B6}" destId="{483690B5-CD92-354B-9554-D35854FC675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94652-ECDF-2648-80F0-6D81DDF4DD11}">
      <dsp:nvSpPr>
        <dsp:cNvPr id="0" name=""/>
        <dsp:cNvSpPr/>
      </dsp:nvSpPr>
      <dsp:spPr>
        <a:xfrm>
          <a:off x="3769" y="490511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Administrator Reports</a:t>
          </a:r>
        </a:p>
      </dsp:txBody>
      <dsp:txXfrm>
        <a:off x="3769" y="490511"/>
        <a:ext cx="2041125" cy="1224675"/>
      </dsp:txXfrm>
    </dsp:sp>
    <dsp:sp modelId="{5DE76907-A13B-B243-91E4-8B44CD252675}">
      <dsp:nvSpPr>
        <dsp:cNvPr id="0" name=""/>
        <dsp:cNvSpPr/>
      </dsp:nvSpPr>
      <dsp:spPr>
        <a:xfrm>
          <a:off x="2249007" y="490511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Agency Management</a:t>
          </a:r>
        </a:p>
      </dsp:txBody>
      <dsp:txXfrm>
        <a:off x="2249007" y="490511"/>
        <a:ext cx="2041125" cy="1224675"/>
      </dsp:txXfrm>
    </dsp:sp>
    <dsp:sp modelId="{87D7C5FD-DF15-F34E-8290-231B3B5A997B}">
      <dsp:nvSpPr>
        <dsp:cNvPr id="0" name=""/>
        <dsp:cNvSpPr/>
      </dsp:nvSpPr>
      <dsp:spPr>
        <a:xfrm>
          <a:off x="4494244" y="490511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Agency Specific</a:t>
          </a:r>
        </a:p>
      </dsp:txBody>
      <dsp:txXfrm>
        <a:off x="4494244" y="490511"/>
        <a:ext cx="2041125" cy="1224675"/>
      </dsp:txXfrm>
    </dsp:sp>
    <dsp:sp modelId="{A38E38EB-5E52-8A4E-BFD0-BBDE54C312E9}">
      <dsp:nvSpPr>
        <dsp:cNvPr id="0" name=""/>
        <dsp:cNvSpPr/>
      </dsp:nvSpPr>
      <dsp:spPr>
        <a:xfrm>
          <a:off x="6739482" y="490511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Assessment Based Reports</a:t>
          </a:r>
        </a:p>
      </dsp:txBody>
      <dsp:txXfrm>
        <a:off x="6739482" y="490511"/>
        <a:ext cx="2041125" cy="1224675"/>
      </dsp:txXfrm>
    </dsp:sp>
    <dsp:sp modelId="{D24DE55A-8CB0-064E-91F9-43FAC40BF767}">
      <dsp:nvSpPr>
        <dsp:cNvPr id="0" name=""/>
        <dsp:cNvSpPr/>
      </dsp:nvSpPr>
      <dsp:spPr>
        <a:xfrm>
          <a:off x="8984720" y="490511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Community and Referrals</a:t>
          </a:r>
        </a:p>
      </dsp:txBody>
      <dsp:txXfrm>
        <a:off x="8984720" y="490511"/>
        <a:ext cx="2041125" cy="1224675"/>
      </dsp:txXfrm>
    </dsp:sp>
    <dsp:sp modelId="{069D2B5C-50A8-5C4C-B764-240359F6CCF2}">
      <dsp:nvSpPr>
        <dsp:cNvPr id="0" name=""/>
        <dsp:cNvSpPr/>
      </dsp:nvSpPr>
      <dsp:spPr>
        <a:xfrm>
          <a:off x="3769" y="1919299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Data Quality Reports</a:t>
          </a:r>
        </a:p>
      </dsp:txBody>
      <dsp:txXfrm>
        <a:off x="3769" y="1919299"/>
        <a:ext cx="2041125" cy="1224675"/>
      </dsp:txXfrm>
    </dsp:sp>
    <dsp:sp modelId="{FBBE3731-268E-7845-A721-64269C8DA163}">
      <dsp:nvSpPr>
        <dsp:cNvPr id="0" name=""/>
        <dsp:cNvSpPr/>
      </dsp:nvSpPr>
      <dsp:spPr>
        <a:xfrm>
          <a:off x="2249007" y="1919299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Housing</a:t>
          </a:r>
        </a:p>
      </dsp:txBody>
      <dsp:txXfrm>
        <a:off x="2249007" y="1919299"/>
        <a:ext cx="2041125" cy="1224675"/>
      </dsp:txXfrm>
    </dsp:sp>
    <dsp:sp modelId="{9F23C186-9950-7046-8B1C-7CBE5A331C69}">
      <dsp:nvSpPr>
        <dsp:cNvPr id="0" name=""/>
        <dsp:cNvSpPr/>
      </dsp:nvSpPr>
      <dsp:spPr>
        <a:xfrm>
          <a:off x="4494244" y="1919299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HUD Reports</a:t>
          </a:r>
        </a:p>
      </dsp:txBody>
      <dsp:txXfrm>
        <a:off x="4494244" y="1919299"/>
        <a:ext cx="2041125" cy="1224675"/>
      </dsp:txXfrm>
    </dsp:sp>
    <dsp:sp modelId="{094067CF-6D8F-2B4A-97DE-42B8B59EBCC5}">
      <dsp:nvSpPr>
        <dsp:cNvPr id="0" name=""/>
        <dsp:cNvSpPr/>
      </dsp:nvSpPr>
      <dsp:spPr>
        <a:xfrm>
          <a:off x="6739482" y="1919299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Program Based Reports</a:t>
          </a:r>
        </a:p>
      </dsp:txBody>
      <dsp:txXfrm>
        <a:off x="6739482" y="1919299"/>
        <a:ext cx="2041125" cy="1224675"/>
      </dsp:txXfrm>
    </dsp:sp>
    <dsp:sp modelId="{730515AF-E873-7044-B7BC-86463A60C3F5}">
      <dsp:nvSpPr>
        <dsp:cNvPr id="0" name=""/>
        <dsp:cNvSpPr/>
      </dsp:nvSpPr>
      <dsp:spPr>
        <a:xfrm>
          <a:off x="8984720" y="1919299"/>
          <a:ext cx="2041125" cy="122467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Service Based Reports</a:t>
          </a:r>
        </a:p>
      </dsp:txBody>
      <dsp:txXfrm>
        <a:off x="8984720" y="1919299"/>
        <a:ext cx="2041125" cy="1224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ADB8E-4F3A-2948-A056-03971DDF752E}">
      <dsp:nvSpPr>
        <dsp:cNvPr id="0" name=""/>
        <dsp:cNvSpPr/>
      </dsp:nvSpPr>
      <dsp:spPr>
        <a:xfrm>
          <a:off x="0" y="0"/>
          <a:ext cx="110296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EABF7-9C6A-B34F-BE0A-E818F311DD55}">
      <dsp:nvSpPr>
        <dsp:cNvPr id="0" name=""/>
        <dsp:cNvSpPr/>
      </dsp:nvSpPr>
      <dsp:spPr>
        <a:xfrm>
          <a:off x="0" y="0"/>
          <a:ext cx="11029615" cy="95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InterFace" panose="020B0503020203020204" pitchFamily="34" charset="0"/>
              <a:cs typeface="InterFace" panose="020B0503020203020204" pitchFamily="34" charset="0"/>
            </a:rPr>
            <a:t>[GNRL-106] Program Roster </a:t>
          </a: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report-lists program stay information for selected programs </a:t>
          </a:r>
          <a:endParaRPr lang="en-US" sz="2000" kern="1200" dirty="0"/>
        </a:p>
      </dsp:txBody>
      <dsp:txXfrm>
        <a:off x="0" y="0"/>
        <a:ext cx="11029615" cy="955861"/>
      </dsp:txXfrm>
    </dsp:sp>
    <dsp:sp modelId="{D7A01444-FD89-5A4B-A33E-B9A659A3E914}">
      <dsp:nvSpPr>
        <dsp:cNvPr id="0" name=""/>
        <dsp:cNvSpPr/>
      </dsp:nvSpPr>
      <dsp:spPr>
        <a:xfrm>
          <a:off x="0" y="955861"/>
          <a:ext cx="110296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05626-3758-A14E-9AD8-4CE27B1E24E8}">
      <dsp:nvSpPr>
        <dsp:cNvPr id="0" name=""/>
        <dsp:cNvSpPr/>
      </dsp:nvSpPr>
      <dsp:spPr>
        <a:xfrm>
          <a:off x="0" y="955861"/>
          <a:ext cx="11029615" cy="95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InterFace" panose="020B0503020203020204" pitchFamily="34" charset="0"/>
              <a:cs typeface="InterFace" panose="020B0503020203020204" pitchFamily="34" charset="0"/>
            </a:rPr>
            <a:t>OUTS-106] Client Demographics- </a:t>
          </a: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Provides client demographic details for selected program</a:t>
          </a:r>
          <a:endParaRPr lang="en-US" sz="2000" kern="1200" dirty="0"/>
        </a:p>
      </dsp:txBody>
      <dsp:txXfrm>
        <a:off x="0" y="955861"/>
        <a:ext cx="11029615" cy="955861"/>
      </dsp:txXfrm>
    </dsp:sp>
    <dsp:sp modelId="{E94C4562-18E4-F04F-841F-C98FD127AE0F}">
      <dsp:nvSpPr>
        <dsp:cNvPr id="0" name=""/>
        <dsp:cNvSpPr/>
      </dsp:nvSpPr>
      <dsp:spPr>
        <a:xfrm>
          <a:off x="0" y="1911723"/>
          <a:ext cx="110296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D5FC0-B50F-4D42-A076-1E920AD245C5}">
      <dsp:nvSpPr>
        <dsp:cNvPr id="0" name=""/>
        <dsp:cNvSpPr/>
      </dsp:nvSpPr>
      <dsp:spPr>
        <a:xfrm>
          <a:off x="0" y="1911723"/>
          <a:ext cx="11029615" cy="95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[</a:t>
          </a:r>
          <a:r>
            <a:rPr lang="en-US" sz="2000" b="1" kern="1200" dirty="0">
              <a:latin typeface="InterFace" panose="020B0503020203020204" pitchFamily="34" charset="0"/>
              <a:cs typeface="InterFace" panose="020B0503020203020204" pitchFamily="34" charset="0"/>
            </a:rPr>
            <a:t>HUDX-225] HMIS Data Quality Report- </a:t>
          </a: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reviews data quality across a number of HMIS data elements</a:t>
          </a:r>
          <a:endParaRPr lang="en-US" sz="2000" kern="1200" dirty="0"/>
        </a:p>
      </dsp:txBody>
      <dsp:txXfrm>
        <a:off x="0" y="1911723"/>
        <a:ext cx="11029615" cy="955861"/>
      </dsp:txXfrm>
    </dsp:sp>
    <dsp:sp modelId="{E6AE78E9-934D-6C47-B41C-02FA5BB2A0E6}">
      <dsp:nvSpPr>
        <dsp:cNvPr id="0" name=""/>
        <dsp:cNvSpPr/>
      </dsp:nvSpPr>
      <dsp:spPr>
        <a:xfrm>
          <a:off x="0" y="2867585"/>
          <a:ext cx="110296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1CF82-4E37-ED4E-91D2-41FA8ADF4F40}">
      <dsp:nvSpPr>
        <dsp:cNvPr id="0" name=""/>
        <dsp:cNvSpPr/>
      </dsp:nvSpPr>
      <dsp:spPr>
        <a:xfrm>
          <a:off x="0" y="2867585"/>
          <a:ext cx="11029615" cy="95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InterFace" panose="020B0503020203020204" pitchFamily="34" charset="0"/>
              <a:cs typeface="InterFace" panose="020B0503020203020204" pitchFamily="34" charset="0"/>
            </a:rPr>
            <a:t>[GNRL-104] Service Summary-provides </a:t>
          </a: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service counts and the number of unique clients who received selected services</a:t>
          </a:r>
        </a:p>
      </dsp:txBody>
      <dsp:txXfrm>
        <a:off x="0" y="2867585"/>
        <a:ext cx="11029615" cy="955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21070-8F0F-3441-A523-D5B59C52100A}">
      <dsp:nvSpPr>
        <dsp:cNvPr id="0" name=""/>
        <dsp:cNvSpPr/>
      </dsp:nvSpPr>
      <dsp:spPr>
        <a:xfrm>
          <a:off x="3769" y="490511"/>
          <a:ext cx="2041125" cy="1224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Case Notes</a:t>
          </a:r>
        </a:p>
      </dsp:txBody>
      <dsp:txXfrm>
        <a:off x="3769" y="490511"/>
        <a:ext cx="2041125" cy="1224675"/>
      </dsp:txXfrm>
    </dsp:sp>
    <dsp:sp modelId="{712E5601-7DC3-B041-86F9-D090BC1F75A1}">
      <dsp:nvSpPr>
        <dsp:cNvPr id="0" name=""/>
        <dsp:cNvSpPr/>
      </dsp:nvSpPr>
      <dsp:spPr>
        <a:xfrm>
          <a:off x="2249007" y="490511"/>
          <a:ext cx="2041125" cy="1224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Client History</a:t>
          </a:r>
        </a:p>
      </dsp:txBody>
      <dsp:txXfrm>
        <a:off x="2249007" y="490511"/>
        <a:ext cx="2041125" cy="1224675"/>
      </dsp:txXfrm>
    </dsp:sp>
    <dsp:sp modelId="{4EA3D1A4-C7CC-9844-9E38-E0C6962FBB2B}">
      <dsp:nvSpPr>
        <dsp:cNvPr id="0" name=""/>
        <dsp:cNvSpPr/>
      </dsp:nvSpPr>
      <dsp:spPr>
        <a:xfrm>
          <a:off x="4494244" y="490511"/>
          <a:ext cx="2041125" cy="1224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Profile Screen</a:t>
          </a:r>
        </a:p>
      </dsp:txBody>
      <dsp:txXfrm>
        <a:off x="4494244" y="490511"/>
        <a:ext cx="2041125" cy="1224675"/>
      </dsp:txXfrm>
    </dsp:sp>
    <dsp:sp modelId="{88493D13-4065-0340-BB5B-9438F6A33932}">
      <dsp:nvSpPr>
        <dsp:cNvPr id="0" name=""/>
        <dsp:cNvSpPr/>
      </dsp:nvSpPr>
      <dsp:spPr>
        <a:xfrm>
          <a:off x="6739482" y="490511"/>
          <a:ext cx="2041125" cy="1224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Client Appointments</a:t>
          </a:r>
        </a:p>
      </dsp:txBody>
      <dsp:txXfrm>
        <a:off x="6739482" y="490511"/>
        <a:ext cx="2041125" cy="1224675"/>
      </dsp:txXfrm>
    </dsp:sp>
    <dsp:sp modelId="{D63061F3-7A32-CC48-9E79-1A662EAE39B5}">
      <dsp:nvSpPr>
        <dsp:cNvPr id="0" name=""/>
        <dsp:cNvSpPr/>
      </dsp:nvSpPr>
      <dsp:spPr>
        <a:xfrm>
          <a:off x="8984720" y="490511"/>
          <a:ext cx="2041125" cy="1224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Client Service Notes</a:t>
          </a:r>
        </a:p>
      </dsp:txBody>
      <dsp:txXfrm>
        <a:off x="8984720" y="490511"/>
        <a:ext cx="2041125" cy="1224675"/>
      </dsp:txXfrm>
    </dsp:sp>
    <dsp:sp modelId="{F5DCEE27-A656-AC45-995B-B69DC2D7812F}">
      <dsp:nvSpPr>
        <dsp:cNvPr id="0" name=""/>
        <dsp:cNvSpPr/>
      </dsp:nvSpPr>
      <dsp:spPr>
        <a:xfrm>
          <a:off x="1126388" y="1919299"/>
          <a:ext cx="2041125" cy="1224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Client Enrollment Details</a:t>
          </a:r>
        </a:p>
      </dsp:txBody>
      <dsp:txXfrm>
        <a:off x="1126388" y="1919299"/>
        <a:ext cx="2041125" cy="1224675"/>
      </dsp:txXfrm>
    </dsp:sp>
    <dsp:sp modelId="{E6A41BC0-5558-014E-82F9-5968294EAB48}">
      <dsp:nvSpPr>
        <dsp:cNvPr id="0" name=""/>
        <dsp:cNvSpPr/>
      </dsp:nvSpPr>
      <dsp:spPr>
        <a:xfrm>
          <a:off x="3371626" y="1919299"/>
          <a:ext cx="2041125" cy="1224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Homeless Status Timeline Report</a:t>
          </a:r>
        </a:p>
      </dsp:txBody>
      <dsp:txXfrm>
        <a:off x="3371626" y="1919299"/>
        <a:ext cx="2041125" cy="1224675"/>
      </dsp:txXfrm>
    </dsp:sp>
    <dsp:sp modelId="{7749A346-5AE5-1241-8740-74D09083236B}">
      <dsp:nvSpPr>
        <dsp:cNvPr id="0" name=""/>
        <dsp:cNvSpPr/>
      </dsp:nvSpPr>
      <dsp:spPr>
        <a:xfrm>
          <a:off x="5616863" y="1919299"/>
          <a:ext cx="2041125" cy="1224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Client Summary </a:t>
          </a:r>
        </a:p>
      </dsp:txBody>
      <dsp:txXfrm>
        <a:off x="5616863" y="1919299"/>
        <a:ext cx="2041125" cy="1224675"/>
      </dsp:txXfrm>
    </dsp:sp>
    <dsp:sp modelId="{38E240C8-7B8B-2147-BC2C-AC5B1E46EC65}">
      <dsp:nvSpPr>
        <dsp:cNvPr id="0" name=""/>
        <dsp:cNvSpPr/>
      </dsp:nvSpPr>
      <dsp:spPr>
        <a:xfrm>
          <a:off x="7862101" y="1919299"/>
          <a:ext cx="2041125" cy="1224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Client-Level System User &amp; Length of Time Homeless Report </a:t>
          </a:r>
          <a:endParaRPr lang="en-US" sz="2000" kern="1200" dirty="0"/>
        </a:p>
      </dsp:txBody>
      <dsp:txXfrm>
        <a:off x="7862101" y="1919299"/>
        <a:ext cx="2041125" cy="1224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ADB8E-4F3A-2948-A056-03971DDF752E}">
      <dsp:nvSpPr>
        <dsp:cNvPr id="0" name=""/>
        <dsp:cNvSpPr/>
      </dsp:nvSpPr>
      <dsp:spPr>
        <a:xfrm>
          <a:off x="0" y="1724"/>
          <a:ext cx="110296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EABF7-9C6A-B34F-BE0A-E818F311DD55}">
      <dsp:nvSpPr>
        <dsp:cNvPr id="0" name=""/>
        <dsp:cNvSpPr/>
      </dsp:nvSpPr>
      <dsp:spPr>
        <a:xfrm>
          <a:off x="0" y="1724"/>
          <a:ext cx="11029615" cy="1176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InterFace" panose="020B0503020203020204" pitchFamily="34" charset="0"/>
              <a:cs typeface="InterFace" panose="020B0503020203020204" pitchFamily="34" charset="0"/>
            </a:rPr>
            <a:t>[CLNT-127] Homeless Status Timeline Report- </a:t>
          </a: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provides a graphical representation of a client's timeline of HMIS enrollments, indicating a client’s homelessness or housed status.  </a:t>
          </a:r>
        </a:p>
      </dsp:txBody>
      <dsp:txXfrm>
        <a:off x="0" y="1724"/>
        <a:ext cx="11029615" cy="1176009"/>
      </dsp:txXfrm>
    </dsp:sp>
    <dsp:sp modelId="{39AB2B76-45F7-7A4B-82AD-36997CA1E35E}">
      <dsp:nvSpPr>
        <dsp:cNvPr id="0" name=""/>
        <dsp:cNvSpPr/>
      </dsp:nvSpPr>
      <dsp:spPr>
        <a:xfrm>
          <a:off x="0" y="1177733"/>
          <a:ext cx="110296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5C327-0417-6249-BA7C-E3F700690082}">
      <dsp:nvSpPr>
        <dsp:cNvPr id="0" name=""/>
        <dsp:cNvSpPr/>
      </dsp:nvSpPr>
      <dsp:spPr>
        <a:xfrm>
          <a:off x="0" y="1177733"/>
          <a:ext cx="11029615" cy="1176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InterFace" panose="020B0503020203020204" pitchFamily="34" charset="0"/>
              <a:cs typeface="InterFace" panose="020B0503020203020204" pitchFamily="34" charset="0"/>
            </a:rPr>
            <a:t>[CLNT-125] Client Summary- </a:t>
          </a:r>
          <a:r>
            <a:rPr lang="en-US" sz="2000" b="0" i="0" kern="1200" dirty="0">
              <a:latin typeface="InterFace" panose="020B0503020203020204" pitchFamily="34" charset="0"/>
              <a:cs typeface="InterFace" panose="020B0503020203020204" pitchFamily="34" charset="0"/>
            </a:rPr>
            <a:t>provides an overview of the client's history in the system.</a:t>
          </a:r>
          <a:endParaRPr lang="en-US" sz="2000" kern="1200" dirty="0">
            <a:latin typeface="InterFace" panose="020B0503020203020204" pitchFamily="34" charset="0"/>
            <a:cs typeface="InterFace" panose="020B0503020203020204" pitchFamily="34" charset="0"/>
          </a:endParaRPr>
        </a:p>
      </dsp:txBody>
      <dsp:txXfrm>
        <a:off x="0" y="1177733"/>
        <a:ext cx="11029615" cy="1176009"/>
      </dsp:txXfrm>
    </dsp:sp>
    <dsp:sp modelId="{D7A01444-FD89-5A4B-A33E-B9A659A3E914}">
      <dsp:nvSpPr>
        <dsp:cNvPr id="0" name=""/>
        <dsp:cNvSpPr/>
      </dsp:nvSpPr>
      <dsp:spPr>
        <a:xfrm>
          <a:off x="0" y="2353742"/>
          <a:ext cx="110296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05626-3758-A14E-9AD8-4CE27B1E24E8}">
      <dsp:nvSpPr>
        <dsp:cNvPr id="0" name=""/>
        <dsp:cNvSpPr/>
      </dsp:nvSpPr>
      <dsp:spPr>
        <a:xfrm>
          <a:off x="0" y="2353742"/>
          <a:ext cx="11029615" cy="1176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InterFace" panose="020B0503020203020204" pitchFamily="34" charset="0"/>
              <a:cs typeface="InterFace" panose="020B0503020203020204" pitchFamily="34" charset="0"/>
            </a:rPr>
            <a:t>[HUDX-233] Client-Level System Use &amp; Length of Time Homeless Report- </a:t>
          </a:r>
          <a:r>
            <a:rPr lang="en-US" sz="2000" kern="1200" dirty="0">
              <a:latin typeface="InterFace" panose="020B0503020203020204" pitchFamily="34" charset="0"/>
              <a:cs typeface="InterFace" panose="020B0503020203020204" pitchFamily="34" charset="0"/>
            </a:rPr>
            <a:t>provides a general summary of information in an individual client’s HMIS history that is relevant to chronic homelessness. </a:t>
          </a:r>
        </a:p>
      </dsp:txBody>
      <dsp:txXfrm>
        <a:off x="0" y="2353742"/>
        <a:ext cx="11029615" cy="1176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63D1F-781D-6840-9D95-C89737741EEE}">
      <dsp:nvSpPr>
        <dsp:cNvPr id="0" name=""/>
        <dsp:cNvSpPr/>
      </dsp:nvSpPr>
      <dsp:spPr>
        <a:xfrm rot="5400000">
          <a:off x="-782855" y="1543075"/>
          <a:ext cx="1703527" cy="131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8E02C-7606-AC43-8F79-8D2B0B015653}">
      <dsp:nvSpPr>
        <dsp:cNvPr id="0" name=""/>
        <dsp:cNvSpPr/>
      </dsp:nvSpPr>
      <dsp:spPr>
        <a:xfrm>
          <a:off x="3096" y="2460650"/>
          <a:ext cx="1645286" cy="567842"/>
        </a:xfrm>
        <a:prstGeom prst="homePlate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152400" rIns="76200" bIns="1524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larendon Text Pro" panose="02040602050403020204" pitchFamily="18" charset="77"/>
              <a:cs typeface="InterFace" panose="020B0503020203020204" pitchFamily="34" charset="0"/>
            </a:rPr>
            <a:t>Client Model </a:t>
          </a:r>
        </a:p>
      </dsp:txBody>
      <dsp:txXfrm>
        <a:off x="3096" y="2460650"/>
        <a:ext cx="1574306" cy="567842"/>
      </dsp:txXfrm>
    </dsp:sp>
    <dsp:sp modelId="{2A3981E3-2A87-B944-AA97-69B9E317FFDC}">
      <dsp:nvSpPr>
        <dsp:cNvPr id="0" name=""/>
        <dsp:cNvSpPr/>
      </dsp:nvSpPr>
      <dsp:spPr>
        <a:xfrm>
          <a:off x="134719" y="836096"/>
          <a:ext cx="1335972" cy="109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kern="1200" dirty="0">
              <a:latin typeface="InterFace" panose="020B0503020203020204" pitchFamily="34" charset="0"/>
              <a:cs typeface="InterFace" panose="020B0503020203020204" pitchFamily="34" charset="0"/>
            </a:rPr>
            <a:t>The Client Model contains all client records. </a:t>
          </a:r>
          <a:endParaRPr lang="en-US" sz="1200" kern="1200" dirty="0">
            <a:latin typeface="InterFace" panose="020B0503020203020204" pitchFamily="34" charset="0"/>
            <a:cs typeface="InterFace" panose="020B0503020203020204" pitchFamily="34" charset="0"/>
          </a:endParaRPr>
        </a:p>
      </dsp:txBody>
      <dsp:txXfrm>
        <a:off x="134719" y="836096"/>
        <a:ext cx="1335972" cy="1095131"/>
      </dsp:txXfrm>
    </dsp:sp>
    <dsp:sp modelId="{CA863EA0-6526-2840-9532-4EFBE0BDE88C}">
      <dsp:nvSpPr>
        <dsp:cNvPr id="0" name=""/>
        <dsp:cNvSpPr/>
      </dsp:nvSpPr>
      <dsp:spPr>
        <a:xfrm rot="5400000">
          <a:off x="780167" y="1543075"/>
          <a:ext cx="1703527" cy="131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88210"/>
              <a:satOff val="4050"/>
              <a:lumOff val="-6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6BA1A-E61C-B542-ADEE-22D8F7E3EC13}">
      <dsp:nvSpPr>
        <dsp:cNvPr id="0" name=""/>
        <dsp:cNvSpPr/>
      </dsp:nvSpPr>
      <dsp:spPr>
        <a:xfrm>
          <a:off x="1566119" y="2460650"/>
          <a:ext cx="1645286" cy="567842"/>
        </a:xfrm>
        <a:prstGeom prst="chevron">
          <a:avLst>
            <a:gd name="adj" fmla="val 25000"/>
          </a:avLst>
        </a:prstGeom>
        <a:solidFill>
          <a:schemeClr val="accent4">
            <a:hueOff val="-88210"/>
            <a:satOff val="4050"/>
            <a:lumOff val="-6732"/>
            <a:alphaOff val="0"/>
          </a:schemeClr>
        </a:solidFill>
        <a:ln w="22225" cap="rnd" cmpd="sng" algn="ctr">
          <a:solidFill>
            <a:schemeClr val="accent4">
              <a:hueOff val="-88210"/>
              <a:satOff val="4050"/>
              <a:lumOff val="-6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152400" rIns="76200" bIns="1524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larendon Text Pro" panose="02040602050403020204" pitchFamily="18" charset="77"/>
              <a:cs typeface="InterFace" panose="020B0503020203020204" pitchFamily="34" charset="0"/>
            </a:rPr>
            <a:t>Coordinated Entry</a:t>
          </a:r>
        </a:p>
      </dsp:txBody>
      <dsp:txXfrm>
        <a:off x="1708080" y="2460650"/>
        <a:ext cx="1361365" cy="567842"/>
      </dsp:txXfrm>
    </dsp:sp>
    <dsp:sp modelId="{5F02095A-EC06-F14F-AC79-F3EB809117D8}">
      <dsp:nvSpPr>
        <dsp:cNvPr id="0" name=""/>
        <dsp:cNvSpPr/>
      </dsp:nvSpPr>
      <dsp:spPr>
        <a:xfrm>
          <a:off x="1697742" y="836096"/>
          <a:ext cx="1335972" cy="109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kern="1200" dirty="0">
              <a:latin typeface="InterFace" panose="020B0503020203020204" pitchFamily="34" charset="0"/>
              <a:cs typeface="InterFace" panose="020B0503020203020204" pitchFamily="34" charset="0"/>
            </a:rPr>
            <a:t>Designed to work with Coordinated Entry functionality. Clients must have an assessment in order to be included.</a:t>
          </a:r>
          <a:endParaRPr lang="en-US" sz="1200" kern="1200" dirty="0">
            <a:latin typeface="InterFace" panose="020B0503020203020204" pitchFamily="34" charset="0"/>
            <a:cs typeface="InterFace" panose="020B0503020203020204" pitchFamily="34" charset="0"/>
          </a:endParaRPr>
        </a:p>
      </dsp:txBody>
      <dsp:txXfrm>
        <a:off x="1697742" y="836096"/>
        <a:ext cx="1335972" cy="1095131"/>
      </dsp:txXfrm>
    </dsp:sp>
    <dsp:sp modelId="{BA4CC060-CD93-AF46-8D5B-EAC1204F967C}">
      <dsp:nvSpPr>
        <dsp:cNvPr id="0" name=""/>
        <dsp:cNvSpPr/>
      </dsp:nvSpPr>
      <dsp:spPr>
        <a:xfrm rot="5400000">
          <a:off x="2343189" y="1543075"/>
          <a:ext cx="1703527" cy="131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176420"/>
              <a:satOff val="8100"/>
              <a:lumOff val="-13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864A4-F7AD-3D43-80CD-6EB227C6A006}">
      <dsp:nvSpPr>
        <dsp:cNvPr id="0" name=""/>
        <dsp:cNvSpPr/>
      </dsp:nvSpPr>
      <dsp:spPr>
        <a:xfrm>
          <a:off x="3129141" y="2460650"/>
          <a:ext cx="1645286" cy="567842"/>
        </a:xfrm>
        <a:prstGeom prst="chevron">
          <a:avLst>
            <a:gd name="adj" fmla="val 25000"/>
          </a:avLst>
        </a:prstGeom>
        <a:solidFill>
          <a:schemeClr val="accent4">
            <a:hueOff val="-176420"/>
            <a:satOff val="8100"/>
            <a:lumOff val="-13464"/>
            <a:alphaOff val="0"/>
          </a:schemeClr>
        </a:solidFill>
        <a:ln w="22225" cap="rnd" cmpd="sng" algn="ctr">
          <a:solidFill>
            <a:schemeClr val="accent4">
              <a:hueOff val="-176420"/>
              <a:satOff val="8100"/>
              <a:lumOff val="-13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152400" rIns="76200" bIns="1524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larendon Text Pro" panose="02040602050403020204" pitchFamily="18" charset="77"/>
              <a:cs typeface="InterFace" panose="020B0503020203020204" pitchFamily="34" charset="0"/>
            </a:rPr>
            <a:t>Data Quality </a:t>
          </a:r>
        </a:p>
      </dsp:txBody>
      <dsp:txXfrm>
        <a:off x="3271102" y="2460650"/>
        <a:ext cx="1361365" cy="567842"/>
      </dsp:txXfrm>
    </dsp:sp>
    <dsp:sp modelId="{E71064D7-A41A-344E-9479-13D86F1766C2}">
      <dsp:nvSpPr>
        <dsp:cNvPr id="0" name=""/>
        <dsp:cNvSpPr/>
      </dsp:nvSpPr>
      <dsp:spPr>
        <a:xfrm>
          <a:off x="3260764" y="836096"/>
          <a:ext cx="1335972" cy="109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kern="1200" dirty="0">
              <a:latin typeface="InterFace" panose="020B0503020203020204" pitchFamily="34" charset="0"/>
              <a:cs typeface="InterFace" panose="020B0503020203020204" pitchFamily="34" charset="0"/>
            </a:rPr>
            <a:t>Based on project enrollments and provides easy-to-use calculations of data quality for all HUD HMIS data elements</a:t>
          </a:r>
          <a:endParaRPr lang="en-US" sz="1200" kern="1200" dirty="0">
            <a:latin typeface="InterFace" panose="020B0503020203020204" pitchFamily="34" charset="0"/>
            <a:cs typeface="InterFace" panose="020B0503020203020204" pitchFamily="34" charset="0"/>
          </a:endParaRPr>
        </a:p>
      </dsp:txBody>
      <dsp:txXfrm>
        <a:off x="3260764" y="836096"/>
        <a:ext cx="1335972" cy="1095131"/>
      </dsp:txXfrm>
    </dsp:sp>
    <dsp:sp modelId="{9500438C-697A-F949-9F39-8C3B185A4874}">
      <dsp:nvSpPr>
        <dsp:cNvPr id="0" name=""/>
        <dsp:cNvSpPr/>
      </dsp:nvSpPr>
      <dsp:spPr>
        <a:xfrm rot="5400000">
          <a:off x="3906211" y="1543075"/>
          <a:ext cx="1703527" cy="131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264630"/>
              <a:satOff val="12151"/>
              <a:lumOff val="-20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A83DB-70E3-A241-96C2-BFD501278857}">
      <dsp:nvSpPr>
        <dsp:cNvPr id="0" name=""/>
        <dsp:cNvSpPr/>
      </dsp:nvSpPr>
      <dsp:spPr>
        <a:xfrm>
          <a:off x="4692164" y="2460650"/>
          <a:ext cx="1645286" cy="567842"/>
        </a:xfrm>
        <a:prstGeom prst="chevron">
          <a:avLst>
            <a:gd name="adj" fmla="val 25000"/>
          </a:avLst>
        </a:prstGeom>
        <a:solidFill>
          <a:schemeClr val="accent4">
            <a:hueOff val="-264630"/>
            <a:satOff val="12151"/>
            <a:lumOff val="-20197"/>
            <a:alphaOff val="0"/>
          </a:schemeClr>
        </a:solidFill>
        <a:ln w="22225" cap="rnd" cmpd="sng" algn="ctr">
          <a:solidFill>
            <a:schemeClr val="accent4">
              <a:hueOff val="-264630"/>
              <a:satOff val="12151"/>
              <a:lumOff val="-20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152400" rIns="76200" bIns="1524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larendon Text Pro" panose="02040602050403020204" pitchFamily="18" charset="77"/>
              <a:cs typeface="InterFace" panose="020B0503020203020204" pitchFamily="34" charset="0"/>
            </a:rPr>
            <a:t>HMIS Performance </a:t>
          </a:r>
        </a:p>
      </dsp:txBody>
      <dsp:txXfrm>
        <a:off x="4834125" y="2460650"/>
        <a:ext cx="1361365" cy="567842"/>
      </dsp:txXfrm>
    </dsp:sp>
    <dsp:sp modelId="{DAAC618F-B6B8-774E-A94F-41DF509E3379}">
      <dsp:nvSpPr>
        <dsp:cNvPr id="0" name=""/>
        <dsp:cNvSpPr/>
      </dsp:nvSpPr>
      <dsp:spPr>
        <a:xfrm>
          <a:off x="4823787" y="836096"/>
          <a:ext cx="1335972" cy="109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kern="1200" dirty="0">
              <a:latin typeface="InterFace" panose="020B0503020203020204" pitchFamily="34" charset="0"/>
              <a:cs typeface="InterFace" panose="020B0503020203020204" pitchFamily="34" charset="0"/>
            </a:rPr>
            <a:t>Clients must have a project enrollment for their data to be included.</a:t>
          </a:r>
          <a:endParaRPr lang="en-US" sz="1200" kern="1200" dirty="0">
            <a:latin typeface="InterFace" panose="020B0503020203020204" pitchFamily="34" charset="0"/>
            <a:cs typeface="InterFace" panose="020B0503020203020204" pitchFamily="34" charset="0"/>
          </a:endParaRPr>
        </a:p>
      </dsp:txBody>
      <dsp:txXfrm>
        <a:off x="4823787" y="836096"/>
        <a:ext cx="1335972" cy="1095131"/>
      </dsp:txXfrm>
    </dsp:sp>
    <dsp:sp modelId="{79134BD2-7590-9745-B27F-991AE8C83263}">
      <dsp:nvSpPr>
        <dsp:cNvPr id="0" name=""/>
        <dsp:cNvSpPr/>
      </dsp:nvSpPr>
      <dsp:spPr>
        <a:xfrm rot="5400000">
          <a:off x="5469234" y="1543075"/>
          <a:ext cx="1703527" cy="131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352839"/>
              <a:satOff val="16201"/>
              <a:lumOff val="-26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D8B92-CBC7-7C4D-9807-30761D62EFA8}">
      <dsp:nvSpPr>
        <dsp:cNvPr id="0" name=""/>
        <dsp:cNvSpPr/>
      </dsp:nvSpPr>
      <dsp:spPr>
        <a:xfrm>
          <a:off x="6255186" y="2460650"/>
          <a:ext cx="1645286" cy="567842"/>
        </a:xfrm>
        <a:prstGeom prst="chevron">
          <a:avLst>
            <a:gd name="adj" fmla="val 25000"/>
          </a:avLst>
        </a:prstGeom>
        <a:solidFill>
          <a:schemeClr val="accent4">
            <a:hueOff val="-352839"/>
            <a:satOff val="16201"/>
            <a:lumOff val="-26929"/>
            <a:alphaOff val="0"/>
          </a:schemeClr>
        </a:solidFill>
        <a:ln w="22225" cap="rnd" cmpd="sng" algn="ctr">
          <a:solidFill>
            <a:schemeClr val="accent4">
              <a:hueOff val="-352839"/>
              <a:satOff val="16201"/>
              <a:lumOff val="-26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152400" rIns="76200" bIns="1524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larendon Text Pro" panose="02040602050403020204" pitchFamily="18" charset="77"/>
              <a:cs typeface="InterFace" panose="020B0503020203020204" pitchFamily="34" charset="0"/>
            </a:rPr>
            <a:t>HMIS Population Over Time </a:t>
          </a:r>
        </a:p>
      </dsp:txBody>
      <dsp:txXfrm>
        <a:off x="6397147" y="2460650"/>
        <a:ext cx="1361365" cy="567842"/>
      </dsp:txXfrm>
    </dsp:sp>
    <dsp:sp modelId="{C221C00F-8474-5A45-B046-2F5C3B9EF4ED}">
      <dsp:nvSpPr>
        <dsp:cNvPr id="0" name=""/>
        <dsp:cNvSpPr/>
      </dsp:nvSpPr>
      <dsp:spPr>
        <a:xfrm>
          <a:off x="6386809" y="836096"/>
          <a:ext cx="1335972" cy="109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kern="1200" dirty="0">
              <a:latin typeface="InterFace" panose="020B0503020203020204" pitchFamily="34" charset="0"/>
              <a:cs typeface="InterFace" panose="020B0503020203020204" pitchFamily="34" charset="0"/>
            </a:rPr>
            <a:t>Allow users to conduct longitudinal analyses. Clients must have a project enrollment for their data to be included.</a:t>
          </a:r>
          <a:endParaRPr lang="en-US" sz="1200" kern="1200" dirty="0">
            <a:latin typeface="InterFace" panose="020B0503020203020204" pitchFamily="34" charset="0"/>
            <a:cs typeface="InterFace" panose="020B0503020203020204" pitchFamily="34" charset="0"/>
          </a:endParaRPr>
        </a:p>
      </dsp:txBody>
      <dsp:txXfrm>
        <a:off x="6386809" y="836096"/>
        <a:ext cx="1335972" cy="1095131"/>
      </dsp:txXfrm>
    </dsp:sp>
    <dsp:sp modelId="{5EE690AA-AA4C-5C47-937D-91D41C9D60D7}">
      <dsp:nvSpPr>
        <dsp:cNvPr id="0" name=""/>
        <dsp:cNvSpPr/>
      </dsp:nvSpPr>
      <dsp:spPr>
        <a:xfrm rot="5400000">
          <a:off x="7032256" y="1543075"/>
          <a:ext cx="1703527" cy="131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441049"/>
              <a:satOff val="20251"/>
              <a:lumOff val="-33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40FB4-DF82-D448-AAF0-6069773CD038}">
      <dsp:nvSpPr>
        <dsp:cNvPr id="0" name=""/>
        <dsp:cNvSpPr/>
      </dsp:nvSpPr>
      <dsp:spPr>
        <a:xfrm>
          <a:off x="7818209" y="2460650"/>
          <a:ext cx="1645286" cy="567842"/>
        </a:xfrm>
        <a:prstGeom prst="chevron">
          <a:avLst>
            <a:gd name="adj" fmla="val 25000"/>
          </a:avLst>
        </a:prstGeom>
        <a:solidFill>
          <a:schemeClr val="accent4">
            <a:hueOff val="-441049"/>
            <a:satOff val="20251"/>
            <a:lumOff val="-33661"/>
            <a:alphaOff val="0"/>
          </a:schemeClr>
        </a:solidFill>
        <a:ln w="22225" cap="rnd" cmpd="sng" algn="ctr">
          <a:solidFill>
            <a:schemeClr val="accent4">
              <a:hueOff val="-441049"/>
              <a:satOff val="20251"/>
              <a:lumOff val="-33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152400" rIns="76200" bIns="1524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larendon Text Pro" panose="02040602050403020204" pitchFamily="18" charset="77"/>
              <a:cs typeface="InterFace" panose="020B0503020203020204" pitchFamily="34" charset="0"/>
            </a:rPr>
            <a:t>Project Descriptor Model </a:t>
          </a:r>
        </a:p>
      </dsp:txBody>
      <dsp:txXfrm>
        <a:off x="7960170" y="2460650"/>
        <a:ext cx="1361365" cy="567842"/>
      </dsp:txXfrm>
    </dsp:sp>
    <dsp:sp modelId="{FF848833-B2DF-724E-8186-5933CBFB2BA4}">
      <dsp:nvSpPr>
        <dsp:cNvPr id="0" name=""/>
        <dsp:cNvSpPr/>
      </dsp:nvSpPr>
      <dsp:spPr>
        <a:xfrm>
          <a:off x="7949831" y="836096"/>
          <a:ext cx="1335972" cy="109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220C3-EE26-A040-8422-482C07F9B1A9}">
      <dsp:nvSpPr>
        <dsp:cNvPr id="0" name=""/>
        <dsp:cNvSpPr/>
      </dsp:nvSpPr>
      <dsp:spPr>
        <a:xfrm rot="5400000">
          <a:off x="8595279" y="1543075"/>
          <a:ext cx="1703527" cy="131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529259"/>
              <a:satOff val="24301"/>
              <a:lumOff val="-4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B408D-6F18-1F41-A646-A01801B447F1}">
      <dsp:nvSpPr>
        <dsp:cNvPr id="0" name=""/>
        <dsp:cNvSpPr/>
      </dsp:nvSpPr>
      <dsp:spPr>
        <a:xfrm>
          <a:off x="9381231" y="2460650"/>
          <a:ext cx="1645286" cy="567842"/>
        </a:xfrm>
        <a:prstGeom prst="chevron">
          <a:avLst>
            <a:gd name="adj" fmla="val 25000"/>
          </a:avLst>
        </a:prstGeom>
        <a:solidFill>
          <a:schemeClr val="accent4">
            <a:hueOff val="-529259"/>
            <a:satOff val="24301"/>
            <a:lumOff val="-40393"/>
            <a:alphaOff val="0"/>
          </a:schemeClr>
        </a:solidFill>
        <a:ln w="22225" cap="rnd" cmpd="sng" algn="ctr">
          <a:solidFill>
            <a:schemeClr val="accent4">
              <a:hueOff val="-529259"/>
              <a:satOff val="24301"/>
              <a:lumOff val="-4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152400" rIns="76200" bIns="1524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larendon Text Pro" panose="02040602050403020204" pitchFamily="18" charset="77"/>
              <a:cs typeface="InterFace" panose="020B0503020203020204" pitchFamily="34" charset="0"/>
            </a:rPr>
            <a:t>Services Model </a:t>
          </a:r>
        </a:p>
      </dsp:txBody>
      <dsp:txXfrm>
        <a:off x="9523192" y="2460650"/>
        <a:ext cx="1361365" cy="567842"/>
      </dsp:txXfrm>
    </dsp:sp>
    <dsp:sp modelId="{CF6549A2-2D83-4045-8F15-0C9791709FCA}">
      <dsp:nvSpPr>
        <dsp:cNvPr id="0" name=""/>
        <dsp:cNvSpPr/>
      </dsp:nvSpPr>
      <dsp:spPr>
        <a:xfrm>
          <a:off x="9512854" y="836096"/>
          <a:ext cx="1335972" cy="109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3/21/22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3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4F535-A32A-B441-82BF-004572BB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B3640-FBB0-BA4E-9A17-8462DB6EA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F34B68E-C983-1E4D-8328-2FD8892E9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58D5958-6E6A-3843-95C3-795EB07F1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970510"/>
            <a:ext cx="3568661" cy="118872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64A45F-C257-7241-ACEE-861F3CCE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C50006-9156-9543-8995-C115EE95C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7163D4A3-94A6-1E41-A7A2-CF3A18A734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279" y="6442059"/>
            <a:ext cx="263911" cy="3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A45D2-E146-4648-BBEF-F24C001E8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E9439-F518-6F4B-AF24-C71E1056C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C10D8-FF30-474C-B985-38032E49C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99113D-1641-C247-B20C-D826C350A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57845-2805-D246-A49F-0C5FB5832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E828-CCCF-D840-8A84-231DC02F3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2C1EEB2-0EFC-A243-829B-69B200B9F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DA8457-DEFC-C94E-886D-968C1986E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DD2FEC-5A4F-A24E-A510-22DE0E90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872C01-F7C9-7C43-84AD-6717882CA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AF1F53F-64F4-684A-BCB6-D420E5933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79F461-3F04-9642-9C51-15CC186C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98FAC6B-E1A3-5942-A576-0C1B54345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156B7A7-C260-624E-B957-2720E3855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BDF541-DDC1-C14C-B4D9-FE0EAE2E1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6DFB65-5F5B-5042-9C6A-BA3EE157B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B52205-F115-A743-8A09-4E0C337CA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532BA2D-D59E-3C46-A10E-AFB262162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4A1365-6FC2-464A-B99E-9BEDBB0DA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3A767D9-F5AB-254C-AAB9-379452E09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320323E-F826-FE4B-8E57-7ABCE068B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B78F840-B833-B849-9ED1-AEF1B2E6A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F70FD9-7092-B54E-8F31-1202FCCD3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32B22F-FA94-D242-AA90-51EF4739F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2A39D92-B5C5-CD48-BEBF-85958C490B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C58561-A8A1-914A-96CF-AE727E60C3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E1F8F7E7-5253-804D-B613-EB31D81FC3B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17279" y="6442059"/>
            <a:ext cx="263911" cy="3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0" kern="1200" cap="none">
          <a:solidFill>
            <a:schemeClr val="tx1"/>
          </a:solidFill>
          <a:latin typeface="Clarendon Text Pro" panose="02040602050403020204" pitchFamily="18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InterFace" panose="020B0503020203020204" pitchFamily="34" charset="0"/>
          <a:ea typeface="+mn-ea"/>
          <a:cs typeface="InterFace" panose="020B0503020203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InterFace" panose="020B0503020203020204" pitchFamily="34" charset="0"/>
          <a:ea typeface="+mn-ea"/>
          <a:cs typeface="InterFace" panose="020B0503020203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" pitchFamily="2" charset="2"/>
        <a:buChar char="§"/>
        <a:defRPr sz="2400" kern="1200">
          <a:solidFill>
            <a:schemeClr val="tx1"/>
          </a:solidFill>
          <a:latin typeface="InterFace" panose="020B0503020203020204" pitchFamily="34" charset="0"/>
          <a:ea typeface="+mn-ea"/>
          <a:cs typeface="InterFace" panose="020B0503020203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Face" panose="020B0503020203020204" pitchFamily="34" charset="0"/>
          <a:ea typeface="+mn-ea"/>
          <a:cs typeface="InterFace" panose="020B0503020203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6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InterFace" panose="020B0503020203020204" pitchFamily="34" charset="0"/>
          <a:ea typeface="+mn-ea"/>
          <a:cs typeface="InterFace" panose="020B0503020203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cafth.org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anchor="b">
            <a:normAutofit/>
          </a:bodyPr>
          <a:lstStyle/>
          <a:p>
            <a:r>
              <a:rPr lang="en-US" dirty="0"/>
              <a:t>Data Analysis and Reporting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anchor="ctr">
            <a:normAutofit/>
          </a:bodyPr>
          <a:lstStyle/>
          <a:p>
            <a:r>
              <a:rPr lang="en-US" dirty="0"/>
              <a:t>Memphis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F44752A-DE13-4E4E-8891-37ADE73D1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83153BC-3917-44EA-A877-AA1F96391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1" name="Picture 10" descr="A picture containing bridge, sky, outdoor, building&#10;&#10;Description automatically generated">
            <a:extLst>
              <a:ext uri="{FF2B5EF4-FFF2-40B4-BE49-F238E27FC236}">
                <a16:creationId xmlns:a16="http://schemas.microsoft.com/office/drawing/2014/main" id="{DEC7C2CF-0D07-CD46-955E-C4E5B2CAFB8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81190" y="791967"/>
            <a:ext cx="11143777" cy="35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5CA4-E955-2140-82C4-FDA68812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Report Library </a:t>
            </a:r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00C2BC-C229-DE4C-87D4-000034363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6600" y="2865044"/>
            <a:ext cx="6651625" cy="217729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52C93-14F2-6544-86BD-4B0F237C0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larendon Text Pro" panose="02040602050403020204" pitchFamily="18" charset="77"/>
              </a:rPr>
              <a:t>Badges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E3466-610C-904A-8669-756D314A4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| © Copyright 2022 Bitfocus, Inc., All Rights Reserved.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21235-929B-CC48-9F16-9F253DEBA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5B246-5352-3543-AAAA-EEADC935C0A5}"/>
              </a:ext>
            </a:extLst>
          </p:cNvPr>
          <p:cNvSpPr txBox="1"/>
          <p:nvPr/>
        </p:nvSpPr>
        <p:spPr>
          <a:xfrm>
            <a:off x="4546600" y="933450"/>
            <a:ext cx="7064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InterFace" panose="020B0503020203020204" pitchFamily="34" charset="0"/>
                <a:cs typeface="InterFace" panose="020B0503020203020204" pitchFamily="34" charset="0"/>
              </a:rPr>
              <a:t>Badges give you a visual indicator of the status of the report. </a:t>
            </a:r>
          </a:p>
          <a:p>
            <a:r>
              <a:rPr lang="en-US" sz="2000" i="1" dirty="0">
                <a:latin typeface="InterFace" panose="020B0503020203020204" pitchFamily="34" charset="0"/>
                <a:cs typeface="InterFace" panose="020B0503020203020204" pitchFamily="34" charset="0"/>
              </a:rPr>
              <a:t>*Please consider the report status when reviewing the data populating the report.</a:t>
            </a:r>
          </a:p>
        </p:txBody>
      </p:sp>
    </p:spTree>
    <p:extLst>
      <p:ext uri="{BB962C8B-B14F-4D97-AF65-F5344CB8AC3E}">
        <p14:creationId xmlns:p14="http://schemas.microsoft.com/office/powerpoint/2010/main" val="416964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5CA4-E955-2140-82C4-FDA68812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Report Library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52C93-14F2-6544-86BD-4B0F237C0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larendon Text Pro" panose="02040602050403020204" pitchFamily="18" charset="77"/>
              </a:rPr>
              <a:t>Features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E3466-610C-904A-8669-756D314A4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| © Copyright 2022 Bitfocus, Inc., All Rights Reserved.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21235-929B-CC48-9F16-9F253DEBA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5B246-5352-3543-AAAA-EEADC935C0A5}"/>
              </a:ext>
            </a:extLst>
          </p:cNvPr>
          <p:cNvSpPr txBox="1"/>
          <p:nvPr/>
        </p:nvSpPr>
        <p:spPr>
          <a:xfrm>
            <a:off x="4559299" y="1125245"/>
            <a:ext cx="70642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InterFace" panose="020B0503020203020204" pitchFamily="34" charset="0"/>
                <a:cs typeface="InterFace" panose="020B0503020203020204" pitchFamily="34" charset="0"/>
              </a:rPr>
              <a:t>Favorites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InterFace"/>
                <a:cs typeface="InterFace" panose="020B0503020203020204" pitchFamily="34" charset="0"/>
              </a:rPr>
              <a:t>Schedule </a:t>
            </a:r>
            <a:endParaRPr lang="en-US" sz="2400" dirty="0">
              <a:latin typeface="InterFace" panose="020B0503020203020204" pitchFamily="34" charset="0"/>
              <a:cs typeface="InterFace" panose="020B0503020203020204" pitchFamily="34" charset="0"/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InterFace"/>
                <a:cs typeface="InterFace" panose="020B0503020203020204" pitchFamily="34" charset="0"/>
              </a:rPr>
              <a:t>More Info</a:t>
            </a:r>
            <a:endParaRPr lang="en-US" sz="2400" dirty="0">
              <a:latin typeface="InterFace" panose="020B0503020203020204" pitchFamily="34" charset="0"/>
              <a:cs typeface="InterFace" panose="020B0503020203020204" pitchFamily="34" charset="0"/>
            </a:endParaRPr>
          </a:p>
        </p:txBody>
      </p:sp>
      <p:pic>
        <p:nvPicPr>
          <p:cNvPr id="11" name="Content Placeholder 10" descr="Table&#10;&#10;Description automatically generated">
            <a:extLst>
              <a:ext uri="{FF2B5EF4-FFF2-40B4-BE49-F238E27FC236}">
                <a16:creationId xmlns:a16="http://schemas.microsoft.com/office/drawing/2014/main" id="{5F2DA863-A590-8B45-9303-0A462F993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533" y="2987675"/>
            <a:ext cx="6624343" cy="1458570"/>
          </a:xfrm>
        </p:spPr>
      </p:pic>
    </p:spTree>
    <p:extLst>
      <p:ext uri="{BB962C8B-B14F-4D97-AF65-F5344CB8AC3E}">
        <p14:creationId xmlns:p14="http://schemas.microsoft.com/office/powerpoint/2010/main" val="35271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D2DE-CE12-E44F-B2AF-82690E9B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Library- Useful Favorites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1A0E90F-1D3B-410B-BCA5-6898660FB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055887"/>
              </p:ext>
            </p:extLst>
          </p:nvPr>
        </p:nvGraphicFramePr>
        <p:xfrm>
          <a:off x="581192" y="1905000"/>
          <a:ext cx="11029615" cy="382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001EF-4EC2-1949-9CE4-31A28B099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1" y="6423914"/>
            <a:ext cx="7971138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9F5A0-8367-4449-988F-6C680B81E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3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EB38-F577-0442-908F-C50C13A8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Client-Level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3AD3-0BAE-1E4E-A440-F052163B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C6848-EB32-D748-BBDC-A16E2D295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7953208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B22C4-80FD-FA4C-AF07-75577387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6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B940-A4DD-8A43-8FE0-90A01ECF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Client Reports 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F0D29F-87E3-784A-B1DF-E97657BE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3" y="2813738"/>
            <a:ext cx="5514807" cy="232655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A60FE-735F-1B4C-86C6-1A1238F9B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Pull data on a specific client record 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To access Client </a:t>
            </a:r>
            <a:r>
              <a:rPr lang="en-US" sz="2700" i="1" dirty="0"/>
              <a:t>Reports, </a:t>
            </a:r>
            <a:r>
              <a:rPr lang="en-US" sz="2700" dirty="0"/>
              <a:t>click the printer icon in the client record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Access depends on your access role, agency, and additional agency access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EAD7C-9E90-724A-BD98-1E6E0CD7F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Confidential and Proprietary | © Copyright 2022 Bitfocus,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71020-BD5D-6741-98EF-5376989C0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5415-C37B-6B44-84BA-173E05BD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anchor="b">
            <a:normAutofit/>
          </a:bodyPr>
          <a:lstStyle/>
          <a:p>
            <a:r>
              <a:rPr lang="en-US" dirty="0"/>
              <a:t>Client Reports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BE096-2A79-1148-9CC2-7DA0AF286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Confidential and Proprietary | © Copyright 2022 Bitfocus,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282B6-463C-F14B-81FB-695D2671D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BED4D0AD-2298-4FD0-861B-905BA0474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866816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77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5CA4-E955-2140-82C4-FDA68812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Client Reports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52C93-14F2-6544-86BD-4B0F237C0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larendon Text Pro" panose="02040602050403020204" pitchFamily="18" charset="77"/>
              </a:rPr>
              <a:t>Features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E3466-610C-904A-8669-756D314A4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| © Copyright 2022 Bitfocus, Inc., All Rights Reserved.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21235-929B-CC48-9F16-9F253DEBA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5B246-5352-3543-AAAA-EEADC935C0A5}"/>
              </a:ext>
            </a:extLst>
          </p:cNvPr>
          <p:cNvSpPr txBox="1"/>
          <p:nvPr/>
        </p:nvSpPr>
        <p:spPr>
          <a:xfrm>
            <a:off x="4546599" y="1125245"/>
            <a:ext cx="706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InterFace" panose="020B0503020203020204" pitchFamily="34" charset="0"/>
                <a:cs typeface="InterFace" panose="020B0503020203020204" pitchFamily="34" charset="0"/>
              </a:rPr>
              <a:t>More Info </a:t>
            </a:r>
            <a:endParaRPr lang="en-US" sz="2000" dirty="0">
              <a:latin typeface="InterFace" panose="020B0503020203020204" pitchFamily="34" charset="0"/>
              <a:cs typeface="InterFace" panose="020B0503020203020204" pitchFamily="34" charset="0"/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InterFace" panose="020B0503020203020204" pitchFamily="34" charset="0"/>
                <a:cs typeface="InterFace" panose="020B0503020203020204" pitchFamily="34" charset="0"/>
              </a:rPr>
              <a:t>Schedule</a:t>
            </a:r>
          </a:p>
        </p:txBody>
      </p:sp>
      <p:pic>
        <p:nvPicPr>
          <p:cNvPr id="11" name="Content Placeholder 10" descr="Table&#10;&#10;Description automatically generated">
            <a:extLst>
              <a:ext uri="{FF2B5EF4-FFF2-40B4-BE49-F238E27FC236}">
                <a16:creationId xmlns:a16="http://schemas.microsoft.com/office/drawing/2014/main" id="{5F2DA863-A590-8B45-9303-0A462F993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9800" y="3193172"/>
            <a:ext cx="6624343" cy="1458570"/>
          </a:xfrm>
        </p:spPr>
      </p:pic>
    </p:spTree>
    <p:extLst>
      <p:ext uri="{BB962C8B-B14F-4D97-AF65-F5344CB8AC3E}">
        <p14:creationId xmlns:p14="http://schemas.microsoft.com/office/powerpoint/2010/main" val="98240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D2DE-CE12-E44F-B2AF-82690E9B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Reports- Useful Report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1A0E90F-1D3B-410B-BCA5-6898660FB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312807"/>
              </p:ext>
            </p:extLst>
          </p:nvPr>
        </p:nvGraphicFramePr>
        <p:xfrm>
          <a:off x="581192" y="2065283"/>
          <a:ext cx="11029615" cy="353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001EF-4EC2-1949-9CE4-31A28B099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1" y="6423914"/>
            <a:ext cx="7836667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9F5A0-8367-4449-988F-6C680B81E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2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EB38-F577-0442-908F-C50C13A8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tools/custom repots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3AD3-0BAE-1E4E-A440-F052163B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C6848-EB32-D748-BBDC-A16E2D295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7953208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B22C4-80FD-FA4C-AF07-75577387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9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9040-5E7E-094E-A524-83CC9D2D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/>
              <a:t>Clarity Human Service Data Analysis Tool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E4B81-A3EF-C040-B1E7-75769FC15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Data analysis and visualization platform</a:t>
            </a:r>
            <a:endParaRPr lang="en-GB" sz="2700" dirty="0"/>
          </a:p>
          <a:p>
            <a:pPr>
              <a:lnSpc>
                <a:spcPct val="90000"/>
              </a:lnSpc>
            </a:pPr>
            <a:r>
              <a:rPr lang="en-GB" sz="2700" dirty="0"/>
              <a:t>Allow communities to create custom reports and dashboards</a:t>
            </a:r>
            <a:endParaRPr lang="en-US" sz="2700" dirty="0"/>
          </a:p>
          <a:p>
            <a:pPr>
              <a:lnSpc>
                <a:spcPct val="90000"/>
              </a:lnSpc>
            </a:pPr>
            <a:r>
              <a:rPr lang="en-GB" sz="2700" dirty="0"/>
              <a:t>Pulled from data entered in Clarity Human Services</a:t>
            </a:r>
          </a:p>
          <a:p>
            <a:pPr>
              <a:lnSpc>
                <a:spcPct val="90000"/>
              </a:lnSpc>
            </a:pPr>
            <a:r>
              <a:rPr lang="en-GB" sz="2700" dirty="0"/>
              <a:t>Provide data using visualizations</a:t>
            </a:r>
          </a:p>
        </p:txBody>
      </p:sp>
      <p:pic>
        <p:nvPicPr>
          <p:cNvPr id="6" name="Google Shape;235;p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2FEDBE-84BB-B545-8AE3-9F23826C9E81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6416039" y="2486096"/>
            <a:ext cx="5194769" cy="3116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B5079-4FBD-5C46-B656-B83AFF845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Confidential and Proprietary | © Copyright 2022 Bitfocus,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E1238-A789-0840-B0BC-A0B10AFA0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anchor="b">
            <a:normAutofit/>
          </a:bodyPr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25212"/>
            <a:ext cx="5057607" cy="3975776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Importance of Data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Access to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Report Library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Client-level Reports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Data Analysis Tools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How to Request Data 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F8D0E55-5A4B-4FF2-83F4-0D9C591A2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81183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E097043E-E6A0-4A05-AD7D-4244658B1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E637-6C9C-485F-AF41-E8410EC7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anchor="b">
            <a:normAutofit/>
          </a:bodyPr>
          <a:lstStyle/>
          <a:p>
            <a:r>
              <a:rPr lang="en-US" dirty="0"/>
              <a:t>Data Models 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2E50C70-E8ED-4CA9-8937-514F8260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83879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C73B1A3-A4F5-468D-A2CA-7C84060FB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13" name="Content Placeholder 6" descr="Timeline placeholder ">
            <a:extLst>
              <a:ext uri="{FF2B5EF4-FFF2-40B4-BE49-F238E27FC236}">
                <a16:creationId xmlns:a16="http://schemas.microsoft.com/office/drawing/2014/main" id="{36CD7C1F-EB09-4D4A-B747-6E1FD459E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686540"/>
              </p:ext>
            </p:extLst>
          </p:nvPr>
        </p:nvGraphicFramePr>
        <p:xfrm>
          <a:off x="581192" y="2340864"/>
          <a:ext cx="11029615" cy="378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6E09C5-2616-134B-A9B1-889E48703646}"/>
              </a:ext>
            </a:extLst>
          </p:cNvPr>
          <p:cNvSpPr txBox="1"/>
          <p:nvPr/>
        </p:nvSpPr>
        <p:spPr>
          <a:xfrm>
            <a:off x="8473440" y="3129280"/>
            <a:ext cx="144272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InterFace" panose="020B0503020203020204" pitchFamily="34" charset="0"/>
                <a:cs typeface="InterFace" panose="020B0503020203020204" pitchFamily="34" charset="0"/>
              </a:rPr>
              <a:t>Contains information about system settings and agency, project, and service configurations.  </a:t>
            </a:r>
            <a:endParaRPr lang="en-US" dirty="0">
              <a:latin typeface="InterFace" panose="020B0503020203020204" pitchFamily="34" charset="0"/>
              <a:cs typeface="InterFace" panose="020B05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37670-42B1-854C-801E-3D7881077209}"/>
              </a:ext>
            </a:extLst>
          </p:cNvPr>
          <p:cNvSpPr txBox="1"/>
          <p:nvPr/>
        </p:nvSpPr>
        <p:spPr>
          <a:xfrm>
            <a:off x="10018657" y="3129280"/>
            <a:ext cx="130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terFace" panose="020B0503020203020204" pitchFamily="34" charset="0"/>
                <a:cs typeface="InterFace" panose="020B0503020203020204" pitchFamily="34" charset="0"/>
              </a:rPr>
              <a:t>Reports on client services that have been entered. </a:t>
            </a:r>
          </a:p>
        </p:txBody>
      </p:sp>
    </p:spTree>
    <p:extLst>
      <p:ext uri="{BB962C8B-B14F-4D97-AF65-F5344CB8AC3E}">
        <p14:creationId xmlns:p14="http://schemas.microsoft.com/office/powerpoint/2010/main" val="117398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DDF4-5E5F-4266-BD01-618D384D0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118297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Accessing Reports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A883B-8665-48D9-9BB4-5C046036F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64" y="2197699"/>
            <a:ext cx="10993546" cy="46823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chemeClr val="accent1"/>
                </a:solidFill>
              </a:rPr>
              <a:t>User Interface 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51C8C9E0-9580-44BF-A06E-9A26AE570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1" y="6423914"/>
            <a:ext cx="803837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D72F685E-BBEC-412B-B372-101148789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8" name="Picture Placeholder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5246FF3-2FF1-C74D-904F-D4996D9604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50" b="2850"/>
          <a:stretch>
            <a:fillRect/>
          </a:stretch>
        </p:blipFill>
        <p:spPr>
          <a:xfrm>
            <a:off x="461152" y="2943402"/>
            <a:ext cx="4139226" cy="2497333"/>
          </a:xfrm>
        </p:spPr>
      </p:pic>
      <p:pic>
        <p:nvPicPr>
          <p:cNvPr id="19" name="Picture 1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58F77AF-C4F6-7A48-8D85-B1568B590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244" y="3953210"/>
            <a:ext cx="6822143" cy="22687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CB4C1C-1A35-6A42-BC07-5C93E310766A}"/>
              </a:ext>
            </a:extLst>
          </p:cNvPr>
          <p:cNvSpPr txBox="1"/>
          <p:nvPr/>
        </p:nvSpPr>
        <p:spPr>
          <a:xfrm>
            <a:off x="5482842" y="2660077"/>
            <a:ext cx="4016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terFace" panose="020B0503020203020204" pitchFamily="34" charset="0"/>
                <a:cs typeface="InterFace" panose="020B0503020203020204" pitchFamily="34" charset="0"/>
              </a:rPr>
              <a:t>Embedded reports can be accessed by navigating to the </a:t>
            </a:r>
            <a:r>
              <a:rPr lang="en-US" sz="2000" i="1" dirty="0">
                <a:latin typeface="InterFace" panose="020B0503020203020204" pitchFamily="34" charset="0"/>
                <a:cs typeface="InterFace" panose="020B0503020203020204" pitchFamily="34" charset="0"/>
              </a:rPr>
              <a:t>Report Library </a:t>
            </a:r>
            <a:r>
              <a:rPr lang="en-US" sz="2000" dirty="0">
                <a:latin typeface="InterFace" panose="020B0503020203020204" pitchFamily="34" charset="0"/>
                <a:cs typeface="InterFace" panose="020B0503020203020204" pitchFamily="34" charset="0"/>
              </a:rPr>
              <a:t>icon. </a:t>
            </a:r>
          </a:p>
        </p:txBody>
      </p:sp>
    </p:spTree>
    <p:extLst>
      <p:ext uri="{BB962C8B-B14F-4D97-AF65-F5344CB8AC3E}">
        <p14:creationId xmlns:p14="http://schemas.microsoft.com/office/powerpoint/2010/main" val="379952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D24C41-367B-454F-B169-33B63991F5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1190" y="6384050"/>
            <a:ext cx="6917210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97A2CD-0E3B-D141-BBDF-C44D0024A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2C198-1AD6-5848-A2E9-D8022724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Data Analysis Sections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E677F0-0C45-B741-8BC2-27F67C178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/>
          <a:lstStyle/>
          <a:p>
            <a:r>
              <a:rPr lang="en-US" dirty="0"/>
              <a:t>Built-in Reports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662EA74-00C0-6649-AC64-F969116EE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367310" cy="2934999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Pre-programmed reports and dashboards </a:t>
            </a:r>
          </a:p>
          <a:p>
            <a:pPr lvl="0"/>
            <a:r>
              <a:rPr lang="en-US" sz="2000" dirty="0"/>
              <a:t>LSA data clean up dashboards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4B2728F-725F-7A47-A488-ED5B35FEB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/>
          <a:lstStyle/>
          <a:p>
            <a:r>
              <a:rPr lang="en-US" dirty="0"/>
              <a:t>Memphis System Reports 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A086BCB9-2F47-4744-A9C9-95A18D9DE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3304061"/>
          </a:xfrm>
        </p:spPr>
        <p:txBody>
          <a:bodyPr>
            <a:normAutofit/>
          </a:bodyPr>
          <a:lstStyle/>
          <a:p>
            <a:r>
              <a:rPr lang="en-US" sz="2000" dirty="0"/>
              <a:t>Reports specific to Memphis’ instance of Clarity </a:t>
            </a:r>
          </a:p>
          <a:p>
            <a:r>
              <a:rPr lang="en-US" sz="2000" dirty="0"/>
              <a:t>Agency manager reports, data quality, and youth reports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CA0E661-50D5-0D47-8F78-BB8AD00C2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8" y="2250891"/>
            <a:ext cx="3485205" cy="553373"/>
          </a:xfrm>
        </p:spPr>
        <p:txBody>
          <a:bodyPr/>
          <a:lstStyle/>
          <a:p>
            <a:r>
              <a:rPr lang="en-US" dirty="0"/>
              <a:t>Agency Specific Report 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3CD0F9D6-391F-E74F-9997-AC13BADD68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  <a:noFill/>
        </p:spPr>
        <p:txBody>
          <a:bodyPr>
            <a:noAutofit/>
          </a:bodyPr>
          <a:lstStyle/>
          <a:p>
            <a:r>
              <a:rPr lang="en-US" sz="2000" dirty="0"/>
              <a:t>Custom reports created for a specific agency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6984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E1CA-2538-7A40-9369-5F54A369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33451"/>
            <a:ext cx="3452926" cy="1903204"/>
          </a:xfrm>
        </p:spPr>
        <p:txBody>
          <a:bodyPr>
            <a:normAutofit/>
          </a:bodyPr>
          <a:lstStyle/>
          <a:p>
            <a:r>
              <a:rPr lang="en-US" sz="3600" dirty="0"/>
              <a:t>Manipulating Reports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6484-98FC-7741-B624-20BF84CC2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Built-in and Memphis System reports are created based on </a:t>
            </a:r>
            <a:r>
              <a:rPr lang="en-US" dirty="0" err="1"/>
              <a:t>CoC</a:t>
            </a:r>
            <a:r>
              <a:rPr lang="en-US" dirty="0"/>
              <a:t> information </a:t>
            </a:r>
          </a:p>
          <a:p>
            <a:r>
              <a:rPr lang="en-US" dirty="0"/>
              <a:t>Dashboard filters may already be included on the dashboard </a:t>
            </a:r>
          </a:p>
          <a:p>
            <a:r>
              <a:rPr lang="en-US" dirty="0"/>
              <a:t>Simple filters can be used to search for agency or program specific information</a:t>
            </a:r>
          </a:p>
          <a:p>
            <a:r>
              <a:rPr lang="en-US" dirty="0"/>
              <a:t>Only users with data analysis: save can save the report after editing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83368-2044-624B-B898-B0582C9C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3069744"/>
            <a:ext cx="3031852" cy="1903204"/>
          </a:xfrm>
        </p:spPr>
        <p:txBody>
          <a:bodyPr>
            <a:normAutofit/>
          </a:bodyPr>
          <a:lstStyle/>
          <a:p>
            <a:r>
              <a:rPr lang="en-US" sz="2000" dirty="0"/>
              <a:t>Data Analysis Tools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C5291-7564-FE46-AFD2-36286BAFE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| © Copyright 2022 Bitfocus, Inc., All Rights Reserved.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A392-19C3-064D-A780-72FF3E06D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52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E1CA-2538-7A40-9369-5F54A369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893" y="721383"/>
            <a:ext cx="6478888" cy="987552"/>
          </a:xfrm>
        </p:spPr>
        <p:txBody>
          <a:bodyPr>
            <a:normAutofit/>
          </a:bodyPr>
          <a:lstStyle/>
          <a:p>
            <a:r>
              <a:rPr lang="en-US" sz="3600" dirty="0"/>
              <a:t>Manipulating Reports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6484-98FC-7741-B624-20BF84CC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893" y="1703142"/>
            <a:ext cx="6234953" cy="2169612"/>
          </a:xfrm>
        </p:spPr>
        <p:txBody>
          <a:bodyPr>
            <a:normAutofit/>
          </a:bodyPr>
          <a:lstStyle/>
          <a:p>
            <a:r>
              <a:rPr lang="en-US" sz="2000" dirty="0"/>
              <a:t>Search for the field name </a:t>
            </a:r>
          </a:p>
          <a:p>
            <a:r>
              <a:rPr lang="en-US" sz="2000" dirty="0"/>
              <a:t>Pay attention to the sections when selecting the field</a:t>
            </a:r>
          </a:p>
          <a:p>
            <a:r>
              <a:rPr lang="en-US" sz="2000" dirty="0"/>
              <a:t>Add a filter by clicking the filter icon </a:t>
            </a:r>
          </a:p>
          <a:p>
            <a:pPr marL="305435" indent="-305435"/>
            <a:r>
              <a:rPr lang="en-US" sz="2000" dirty="0">
                <a:latin typeface="InterFace"/>
              </a:rPr>
              <a:t>Specify info in the filter </a:t>
            </a: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C5291-7564-FE46-AFD2-36286BAFE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| © Copyright 2022 Bitfocus, Inc., All Rights Reserved.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A392-19C3-064D-A780-72FF3E06D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44FC5A-8D0F-5A4E-9E80-3A1AFA147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0" y="922068"/>
            <a:ext cx="3114079" cy="5013863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C07656-D8B9-3446-B151-D1E7FAFB8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207" y="4037404"/>
            <a:ext cx="7090779" cy="18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8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E1CA-2538-7A40-9369-5F54A369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Manipulating Dashboards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6484-98FC-7741-B624-20BF84CC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8358"/>
            <a:ext cx="6917210" cy="1686278"/>
          </a:xfrm>
        </p:spPr>
        <p:txBody>
          <a:bodyPr>
            <a:normAutofit/>
          </a:bodyPr>
          <a:lstStyle/>
          <a:p>
            <a:r>
              <a:rPr lang="en-US" sz="2000" dirty="0"/>
              <a:t>Click to edit dashboard</a:t>
            </a:r>
          </a:p>
          <a:p>
            <a:r>
              <a:rPr lang="en-US" sz="2000" dirty="0"/>
              <a:t>Edit individual Look </a:t>
            </a:r>
          </a:p>
          <a:p>
            <a:r>
              <a:rPr lang="en-US" sz="2000" dirty="0"/>
              <a:t>Follow steps for manipulating reports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C5291-7564-FE46-AFD2-36286BAFE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| © Copyright 2022 Bitfocus, Inc., All Rights Reserved.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A392-19C3-064D-A780-72FF3E06D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712DBC-3131-B741-AF38-10684C75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84" y="3787723"/>
            <a:ext cx="7122459" cy="1686278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F6C23BEB-2C32-BB43-8841-A8AC956E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05" y="5133919"/>
            <a:ext cx="2829434" cy="9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5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EB38-F577-0442-908F-C50C13A8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custom reports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3AD3-0BAE-1E4E-A440-F052163B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C6848-EB32-D748-BBDC-A16E2D295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7953208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B22C4-80FD-FA4C-AF07-75577387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25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355600"/>
            <a:ext cx="5384800" cy="1388364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Questions to Ask Before Requesting a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F1C6-68F4-48F7-97E9-343EE751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130171"/>
            <a:ext cx="6022808" cy="3907536"/>
          </a:xfrm>
        </p:spPr>
        <p:txBody>
          <a:bodyPr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 local, state, and federal reporting requirements?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InterFace"/>
              </a:rPr>
              <a:t>What questions are you trying to answer?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do you want to measure and why?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decision will be made based o</a:t>
            </a:r>
            <a:r>
              <a:rPr lang="en-US" dirty="0"/>
              <a:t>n this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How data savvy is the audience?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visualizations are needed?  </a:t>
            </a:r>
          </a:p>
        </p:txBody>
      </p:sp>
      <p:pic>
        <p:nvPicPr>
          <p:cNvPr id="17" name="Picture Placeholder 7" descr="Idyllic heap of pumpkins outdoors">
            <a:extLst>
              <a:ext uri="{FF2B5EF4-FFF2-40B4-BE49-F238E27FC236}">
                <a16:creationId xmlns:a16="http://schemas.microsoft.com/office/drawing/2014/main" id="{86357C99-DEFC-4892-8C64-EF1482AB3E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332" r="13331" b="-1"/>
          <a:stretch/>
        </p:blipFill>
        <p:spPr>
          <a:xfrm>
            <a:off x="6807200" y="0"/>
            <a:ext cx="5384800" cy="6857999"/>
          </a:xfrm>
          <a:noFill/>
        </p:spPr>
      </p:pic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809DBB7E-E961-47D5-B857-AB1ED0F67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906" y="6389522"/>
            <a:ext cx="6239680" cy="39951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Confidential and Proprietary | © Copyright 2022 Bitfocus, Inc., All Rights Reserved. 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9202C6E1-30AD-4003-B554-91DAE90C3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5EFE2D9-D2E5-BD49-890F-3A0EEBFADC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7200" y="0"/>
            <a:ext cx="538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86" y="2567790"/>
            <a:ext cx="3031852" cy="1722419"/>
          </a:xfrm>
        </p:spPr>
        <p:txBody>
          <a:bodyPr anchor="b">
            <a:noAutofit/>
          </a:bodyPr>
          <a:lstStyle/>
          <a:p>
            <a:r>
              <a:rPr lang="en-US" sz="3600" dirty="0"/>
              <a:t>Report Request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65D3-BB45-4A0E-A1BC-1FAA24968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Send a report request to the Help Desk </a:t>
            </a:r>
            <a:r>
              <a:rPr lang="en-US" sz="2400" dirty="0">
                <a:hlinkClick r:id="rId2"/>
              </a:rPr>
              <a:t>helpdesk@cafth.org</a:t>
            </a:r>
            <a:r>
              <a:rPr lang="en-US" sz="2400" dirty="0"/>
              <a:t> </a:t>
            </a:r>
          </a:p>
          <a:p>
            <a:r>
              <a:rPr lang="en-US" sz="2400" dirty="0"/>
              <a:t>If possible, include details about the report: </a:t>
            </a:r>
          </a:p>
          <a:p>
            <a:pPr lvl="1"/>
            <a:r>
              <a:rPr lang="en-US" sz="2000" dirty="0"/>
              <a:t>Why is the data needed? (what question are you trying to solve with the data)</a:t>
            </a:r>
          </a:p>
          <a:p>
            <a:pPr lvl="1"/>
            <a:r>
              <a:rPr lang="en-US" sz="2000" dirty="0"/>
              <a:t>Agency name </a:t>
            </a:r>
          </a:p>
          <a:p>
            <a:pPr lvl="1"/>
            <a:r>
              <a:rPr lang="en-US" sz="2000" dirty="0"/>
              <a:t>Program name (program</a:t>
            </a:r>
            <a:r>
              <a:rPr lang="en-US" sz="2000"/>
              <a:t>(s) you </a:t>
            </a:r>
            <a:r>
              <a:rPr lang="en-US" sz="2000" dirty="0"/>
              <a:t>want to pull </a:t>
            </a:r>
            <a:r>
              <a:rPr lang="en-US" sz="2000"/>
              <a:t>data from) </a:t>
            </a:r>
            <a:endParaRPr lang="en-US" sz="2000" dirty="0"/>
          </a:p>
          <a:p>
            <a:pPr lvl="1"/>
            <a:r>
              <a:rPr lang="en-US" sz="2000" dirty="0"/>
              <a:t>Reporting date range </a:t>
            </a:r>
          </a:p>
          <a:p>
            <a:pPr lvl="1"/>
            <a:r>
              <a:rPr lang="en-US" sz="2000" dirty="0"/>
              <a:t>Sub-population? (vets, youth only, families only, etc.)</a:t>
            </a:r>
          </a:p>
        </p:txBody>
      </p:sp>
      <p:sp>
        <p:nvSpPr>
          <p:cNvPr id="25" name="Footer Placeholder 7">
            <a:extLst>
              <a:ext uri="{FF2B5EF4-FFF2-40B4-BE49-F238E27FC236}">
                <a16:creationId xmlns:a16="http://schemas.microsoft.com/office/drawing/2014/main" id="{5971CA3F-9182-4826-A3AA-7B0F6C039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Confidential and Proprietary | © Copyright 2022 Bitfocus, Inc., All Rights Reserved. 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49476EA3-6630-4146-95A4-CCCD5701B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6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34640"/>
            <a:ext cx="3568661" cy="1188720"/>
          </a:xfrm>
        </p:spPr>
        <p:txBody>
          <a:bodyPr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9" name="Picture 8" descr="A dog wearing glasses&#10;&#10;Description automatically generated">
            <a:extLst>
              <a:ext uri="{FF2B5EF4-FFF2-40B4-BE49-F238E27FC236}">
                <a16:creationId xmlns:a16="http://schemas.microsoft.com/office/drawing/2014/main" id="{4156A9A4-AF1B-0F44-8B3E-B15E35A45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55"/>
          <a:stretch/>
        </p:blipFill>
        <p:spPr>
          <a:xfrm>
            <a:off x="4657344" y="10"/>
            <a:ext cx="7534656" cy="685799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96DAD31-4467-4395-A510-934FECD8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Confidential and Proprietary | © Copyright 2022 Bitfocus, Inc., All Rights Reserved.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C94881B-F393-4AA7-927A-1B09E4B4A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EB38-F577-0442-908F-C50C13A8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3AD3-0BAE-1E4E-A440-F052163B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C6848-EB32-D748-BBDC-A16E2D295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7953208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B22C4-80FD-FA4C-AF07-75577387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9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0A5D80-6A59-0A4E-8357-9360E278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Data Important?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66780-4C2A-0C4F-A923-EBB045A5E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8054808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DE8E8-77C6-134C-9730-E2FC8AF74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Graphic 15" descr="Alterations &amp; Tailoring with solid fill">
            <a:extLst>
              <a:ext uri="{FF2B5EF4-FFF2-40B4-BE49-F238E27FC236}">
                <a16:creationId xmlns:a16="http://schemas.microsoft.com/office/drawing/2014/main" id="{BF308FD6-FCD4-EB4B-8075-BD10920BC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7213" y="2428414"/>
            <a:ext cx="1143000" cy="1143000"/>
          </a:xfrm>
          <a:prstGeom prst="rect">
            <a:avLst/>
          </a:prstGeom>
        </p:spPr>
      </p:pic>
      <p:pic>
        <p:nvPicPr>
          <p:cNvPr id="22" name="Graphic 21" descr="Bar chart with solid fill">
            <a:extLst>
              <a:ext uri="{FF2B5EF4-FFF2-40B4-BE49-F238E27FC236}">
                <a16:creationId xmlns:a16="http://schemas.microsoft.com/office/drawing/2014/main" id="{69C77C05-14FC-194A-98ED-EB4D00F8D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9889" y="2562730"/>
            <a:ext cx="1143000" cy="1143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B7942A4-C1CB-7B46-B93C-DB98C3FDBF87}"/>
              </a:ext>
            </a:extLst>
          </p:cNvPr>
          <p:cNvSpPr txBox="1"/>
          <p:nvPr/>
        </p:nvSpPr>
        <p:spPr>
          <a:xfrm>
            <a:off x="370231" y="3760595"/>
            <a:ext cx="1724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terFace" panose="020B0503020203020204" pitchFamily="34" charset="0"/>
                <a:cs typeface="InterFace" panose="020B0503020203020204" pitchFamily="34" charset="0"/>
              </a:rPr>
              <a:t>Tell your community’s story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6E3F36-A502-2245-862A-03F4D8374F09}"/>
              </a:ext>
            </a:extLst>
          </p:cNvPr>
          <p:cNvSpPr txBox="1"/>
          <p:nvPr/>
        </p:nvSpPr>
        <p:spPr>
          <a:xfrm>
            <a:off x="8429166" y="3721720"/>
            <a:ext cx="15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terFace" panose="020B0503020203020204" pitchFamily="34" charset="0"/>
                <a:cs typeface="InterFace" panose="020B0503020203020204" pitchFamily="34" charset="0"/>
              </a:rPr>
              <a:t>Data-informed decision-making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D78BD2-368D-384F-9BB2-E5B4CF3764CB}"/>
              </a:ext>
            </a:extLst>
          </p:cNvPr>
          <p:cNvSpPr txBox="1"/>
          <p:nvPr/>
        </p:nvSpPr>
        <p:spPr>
          <a:xfrm>
            <a:off x="2551861" y="3698992"/>
            <a:ext cx="1739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terFace" panose="020B0503020203020204" pitchFamily="34" charset="0"/>
                <a:cs typeface="InterFace" panose="020B0503020203020204" pitchFamily="34" charset="0"/>
              </a:rPr>
              <a:t>Evaluate performance and outcomes </a:t>
            </a:r>
          </a:p>
        </p:txBody>
      </p:sp>
      <p:pic>
        <p:nvPicPr>
          <p:cNvPr id="34" name="Graphic 33" descr="Boardroom with solid fill">
            <a:extLst>
              <a:ext uri="{FF2B5EF4-FFF2-40B4-BE49-F238E27FC236}">
                <a16:creationId xmlns:a16="http://schemas.microsoft.com/office/drawing/2014/main" id="{C55AED18-7C17-5E41-9DBB-165FB4C9A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18156" y="2617596"/>
            <a:ext cx="1142999" cy="1142999"/>
          </a:xfrm>
          <a:prstGeom prst="rect">
            <a:avLst/>
          </a:prstGeom>
        </p:spPr>
      </p:pic>
      <p:pic>
        <p:nvPicPr>
          <p:cNvPr id="36" name="Graphic 35" descr="Clipboard Badge with solid fill">
            <a:extLst>
              <a:ext uri="{FF2B5EF4-FFF2-40B4-BE49-F238E27FC236}">
                <a16:creationId xmlns:a16="http://schemas.microsoft.com/office/drawing/2014/main" id="{BDF8B8B8-2180-C441-A27B-380ADBABF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0966" y="2562729"/>
            <a:ext cx="1142999" cy="1142999"/>
          </a:xfrm>
          <a:prstGeom prst="rect">
            <a:avLst/>
          </a:prstGeom>
        </p:spPr>
      </p:pic>
      <p:pic>
        <p:nvPicPr>
          <p:cNvPr id="40" name="Graphic 39" descr="Books with solid fill">
            <a:extLst>
              <a:ext uri="{FF2B5EF4-FFF2-40B4-BE49-F238E27FC236}">
                <a16:creationId xmlns:a16="http://schemas.microsoft.com/office/drawing/2014/main" id="{840618BD-A6AC-5D4D-9017-AD61227AA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916" y="2478023"/>
            <a:ext cx="1142998" cy="114299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53DC952-8F76-9444-B219-3DB161BF97C0}"/>
              </a:ext>
            </a:extLst>
          </p:cNvPr>
          <p:cNvSpPr txBox="1"/>
          <p:nvPr/>
        </p:nvSpPr>
        <p:spPr>
          <a:xfrm>
            <a:off x="4748426" y="3760595"/>
            <a:ext cx="1250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terFace" panose="020B0503020203020204" pitchFamily="34" charset="0"/>
                <a:cs typeface="InterFace" panose="020B0503020203020204" pitchFamily="34" charset="0"/>
              </a:rPr>
              <a:t>Improve Data Quality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5EC2D0-F0E2-0F4F-83A0-F93EC5DFC385}"/>
              </a:ext>
            </a:extLst>
          </p:cNvPr>
          <p:cNvSpPr txBox="1"/>
          <p:nvPr/>
        </p:nvSpPr>
        <p:spPr>
          <a:xfrm>
            <a:off x="6419907" y="3760595"/>
            <a:ext cx="181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terFace" panose="020B0503020203020204" pitchFamily="34" charset="0"/>
                <a:cs typeface="InterFace" panose="020B0503020203020204" pitchFamily="34" charset="0"/>
              </a:rPr>
              <a:t>Identify gaps in services and programming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BC6CC0-7406-7B4F-8B31-97C90EB12D06}"/>
              </a:ext>
            </a:extLst>
          </p:cNvPr>
          <p:cNvSpPr txBox="1"/>
          <p:nvPr/>
        </p:nvSpPr>
        <p:spPr>
          <a:xfrm>
            <a:off x="10074586" y="3760595"/>
            <a:ext cx="114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terFace" panose="020B0503020203020204" pitchFamily="34" charset="0"/>
                <a:cs typeface="InterFace" panose="020B0503020203020204" pitchFamily="34" charset="0"/>
              </a:rPr>
              <a:t>Funding </a:t>
            </a:r>
          </a:p>
        </p:txBody>
      </p:sp>
      <p:pic>
        <p:nvPicPr>
          <p:cNvPr id="47" name="Graphic 46" descr="Money with solid fill">
            <a:extLst>
              <a:ext uri="{FF2B5EF4-FFF2-40B4-BE49-F238E27FC236}">
                <a16:creationId xmlns:a16="http://schemas.microsoft.com/office/drawing/2014/main" id="{E6B2AF93-890C-4449-A34F-74DF35B6AE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38750" y="2562729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EB38-F577-0442-908F-C50C13A8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do you have access to?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3AD3-0BAE-1E4E-A440-F052163B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C6848-EB32-D748-BBDC-A16E2D295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7953208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B22C4-80FD-FA4C-AF07-75577387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4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489-FC73-422D-B916-0D61046F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What data do you have access to?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C74149-C377-B94F-A666-986A53A3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2387600"/>
            <a:ext cx="5514808" cy="31623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957B5A0-5976-4FBC-9F15-908902EAE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Everything in Clarity can be analyzed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Available through: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Report Library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Client-level Reports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Data Analysis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58DB451-AA16-4A56-8237-7EF849486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Confidential and Proprietary | © Copyright 2022 </a:t>
            </a:r>
            <a:r>
              <a:rPr lang="en-US" sz="1500" err="1"/>
              <a:t>Bitfocus</a:t>
            </a:r>
            <a:r>
              <a:rPr lang="en-US" sz="1500"/>
              <a:t>, Inc., All Rights Reserved.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7A2933-6472-4A46-B279-CF4B23B2F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EB38-F577-0442-908F-C50C13A8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library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3AD3-0BAE-1E4E-A440-F052163B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C6848-EB32-D748-BBDC-A16E2D295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7953208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B22C4-80FD-FA4C-AF07-75577387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3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B940-A4DD-8A43-8FE0-90A01ECF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Report Library </a:t>
            </a:r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10DA982-3622-BA4A-99E7-4EA32044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29" y="2228003"/>
            <a:ext cx="4347495" cy="363304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A60FE-735F-1B4C-86C6-1A1238F9B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Contains all </a:t>
            </a:r>
            <a:r>
              <a:rPr lang="en-US" sz="2400" dirty="0" err="1"/>
              <a:t>Bitfocus</a:t>
            </a:r>
            <a:r>
              <a:rPr lang="en-US" sz="2400" dirty="0"/>
              <a:t>-maintained reports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 access the </a:t>
            </a:r>
            <a:r>
              <a:rPr lang="en-US" sz="2400" i="1" dirty="0"/>
              <a:t>Report Library,</a:t>
            </a:r>
            <a:r>
              <a:rPr lang="en-US" sz="2400" dirty="0"/>
              <a:t> click the </a:t>
            </a:r>
            <a:r>
              <a:rPr lang="en-US" sz="2400" i="1" dirty="0"/>
              <a:t>Reports</a:t>
            </a:r>
            <a:r>
              <a:rPr lang="en-US" sz="2400" dirty="0"/>
              <a:t> icon from the </a:t>
            </a:r>
            <a:r>
              <a:rPr lang="en-US" sz="2400" i="1" dirty="0"/>
              <a:t>Launchpad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 </a:t>
            </a:r>
            <a:r>
              <a:rPr lang="en-US" sz="2400" i="1" dirty="0"/>
              <a:t>Report Library</a:t>
            </a:r>
            <a:r>
              <a:rPr lang="en-US" sz="2400" dirty="0"/>
              <a:t> contains sections for each report category.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EAD7C-9E90-724A-BD98-1E6E0CD7F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Confidential and Proprietary | © Copyright 2022 Bitfocus, Inc.,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71020-BD5D-6741-98EF-5376989C0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8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CD56B2-DC13-1B49-95C6-9F96B151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Library Sections </a:t>
            </a:r>
          </a:p>
        </p:txBody>
      </p:sp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8B86DDFF-4274-4E66-827B-75F3E383D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760259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2E518-B63C-8247-B637-367FB4EDB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8092908" cy="365125"/>
          </a:xfrm>
        </p:spPr>
        <p:txBody>
          <a:bodyPr/>
          <a:lstStyle/>
          <a:p>
            <a:r>
              <a:rPr lang="en-US" dirty="0"/>
              <a:t>Confidential and Proprietary | © Copyright 2022 </a:t>
            </a:r>
            <a:r>
              <a:rPr lang="en-US" dirty="0" err="1"/>
              <a:t>Bitfocus</a:t>
            </a:r>
            <a:r>
              <a:rPr lang="en-US" dirty="0"/>
              <a:t>, Inc.,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4EBDF-8DB0-8B46-A3BC-50D87BB7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873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itfocus Rearranged">
      <a:dk1>
        <a:srgbClr val="20374E"/>
      </a:dk1>
      <a:lt1>
        <a:srgbClr val="F4F3F3"/>
      </a:lt1>
      <a:dk2>
        <a:srgbClr val="23405E"/>
      </a:dk2>
      <a:lt2>
        <a:srgbClr val="DCDDEB"/>
      </a:lt2>
      <a:accent1>
        <a:srgbClr val="A3071A"/>
      </a:accent1>
      <a:accent2>
        <a:srgbClr val="C5D0D9"/>
      </a:accent2>
      <a:accent3>
        <a:srgbClr val="576C83"/>
      </a:accent3>
      <a:accent4>
        <a:srgbClr val="8D99AF"/>
      </a:accent4>
      <a:accent5>
        <a:srgbClr val="20374E"/>
      </a:accent5>
      <a:accent6>
        <a:srgbClr val="E9E5E4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-monotone-deck" id="{78BC4C3B-6D35-A84B-836F-4667E5919604}" vid="{C2F90482-53C6-074A-B455-F9FC9963A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333985-6DEC-4BB6-B360-FFFEFA02249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DividendVTI</Template>
  <TotalTime>376</TotalTime>
  <Words>1309</Words>
  <Application>Microsoft Macintosh PowerPoint</Application>
  <PresentationFormat>Widescreen</PresentationFormat>
  <Paragraphs>203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Clarendon Text Pro</vt:lpstr>
      <vt:lpstr>Courier New</vt:lpstr>
      <vt:lpstr>Gill Sans MT</vt:lpstr>
      <vt:lpstr>InterFace</vt:lpstr>
      <vt:lpstr>Wingdings</vt:lpstr>
      <vt:lpstr>Wingdings 2</vt:lpstr>
      <vt:lpstr>DividendVTI</vt:lpstr>
      <vt:lpstr>Data Analysis and Reporting </vt:lpstr>
      <vt:lpstr>Agenda </vt:lpstr>
      <vt:lpstr>Importance of Data </vt:lpstr>
      <vt:lpstr>Why is Data Important? </vt:lpstr>
      <vt:lpstr>What Data do you have access to?</vt:lpstr>
      <vt:lpstr>What data do you have access to?</vt:lpstr>
      <vt:lpstr>Report library </vt:lpstr>
      <vt:lpstr>Report Library </vt:lpstr>
      <vt:lpstr>Report Library Sections </vt:lpstr>
      <vt:lpstr>Report Library </vt:lpstr>
      <vt:lpstr>Report Library </vt:lpstr>
      <vt:lpstr>Reports Library- Useful Favorites </vt:lpstr>
      <vt:lpstr>Client-Level Reports</vt:lpstr>
      <vt:lpstr>Client Reports </vt:lpstr>
      <vt:lpstr>Client Reports </vt:lpstr>
      <vt:lpstr>Client Reports</vt:lpstr>
      <vt:lpstr>Client Reports- Useful Report </vt:lpstr>
      <vt:lpstr>Data analysis tools/custom repots </vt:lpstr>
      <vt:lpstr>Clarity Human Service Data Analysis Tool</vt:lpstr>
      <vt:lpstr>Data Models </vt:lpstr>
      <vt:lpstr>Accessing Reports </vt:lpstr>
      <vt:lpstr>Data Analysis Sections </vt:lpstr>
      <vt:lpstr>Manipulating Reports </vt:lpstr>
      <vt:lpstr>Manipulating Reports </vt:lpstr>
      <vt:lpstr>Manipulating Dashboards </vt:lpstr>
      <vt:lpstr>Requesting custom reports </vt:lpstr>
      <vt:lpstr>Questions to Ask Before Requesting a Report </vt:lpstr>
      <vt:lpstr>Report Request Process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Sara Hoffman</dc:creator>
  <cp:lastModifiedBy>Sara Hoffman</cp:lastModifiedBy>
  <cp:revision>35</cp:revision>
  <dcterms:created xsi:type="dcterms:W3CDTF">2022-03-07T14:58:43Z</dcterms:created>
  <dcterms:modified xsi:type="dcterms:W3CDTF">2022-03-21T14:01:03Z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